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1.xml" ContentType="application/vnd.openxmlformats-officedocument.presentationml.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817" r:id="rId3"/>
    <p:sldId id="935" r:id="rId4"/>
    <p:sldId id="936" r:id="rId5"/>
    <p:sldId id="937" r:id="rId6"/>
    <p:sldId id="938" r:id="rId7"/>
    <p:sldId id="939" r:id="rId8"/>
    <p:sldId id="940" r:id="rId9"/>
    <p:sldId id="942" r:id="rId10"/>
    <p:sldId id="943" r:id="rId11"/>
    <p:sldId id="944" r:id="rId12"/>
    <p:sldId id="947" r:id="rId13"/>
    <p:sldId id="949" r:id="rId14"/>
    <p:sldId id="950" r:id="rId15"/>
    <p:sldId id="951" r:id="rId16"/>
    <p:sldId id="952" r:id="rId17"/>
    <p:sldId id="953" r:id="rId18"/>
    <p:sldId id="954" r:id="rId19"/>
    <p:sldId id="955" r:id="rId20"/>
    <p:sldId id="956" r:id="rId21"/>
    <p:sldId id="957" r:id="rId22"/>
    <p:sldId id="958" r:id="rId23"/>
    <p:sldId id="959" r:id="rId24"/>
    <p:sldId id="960" r:id="rId25"/>
    <p:sldId id="961" r:id="rId26"/>
    <p:sldId id="968" r:id="rId27"/>
    <p:sldId id="880" r:id="rId28"/>
    <p:sldId id="884" r:id="rId29"/>
    <p:sldId id="885" r:id="rId30"/>
    <p:sldId id="886" r:id="rId31"/>
    <p:sldId id="887" r:id="rId32"/>
    <p:sldId id="888" r:id="rId33"/>
    <p:sldId id="889" r:id="rId34"/>
    <p:sldId id="890" r:id="rId35"/>
    <p:sldId id="891" r:id="rId36"/>
    <p:sldId id="819" r:id="rId37"/>
    <p:sldId id="831" r:id="rId38"/>
    <p:sldId id="833" r:id="rId39"/>
    <p:sldId id="834" r:id="rId40"/>
    <p:sldId id="802" r:id="rId41"/>
    <p:sldId id="803" r:id="rId42"/>
    <p:sldId id="806" r:id="rId43"/>
    <p:sldId id="697" r:id="rId44"/>
    <p:sldId id="698" r:id="rId45"/>
    <p:sldId id="915" r:id="rId46"/>
    <p:sldId id="916" r:id="rId47"/>
    <p:sldId id="906" r:id="rId48"/>
    <p:sldId id="907" r:id="rId49"/>
    <p:sldId id="908" r:id="rId50"/>
    <p:sldId id="909" r:id="rId51"/>
    <p:sldId id="910" r:id="rId52"/>
    <p:sldId id="911" r:id="rId53"/>
    <p:sldId id="912" r:id="rId54"/>
    <p:sldId id="913" r:id="rId55"/>
    <p:sldId id="914" r:id="rId56"/>
    <p:sldId id="709" r:id="rId57"/>
    <p:sldId id="917" r:id="rId58"/>
    <p:sldId id="918" r:id="rId59"/>
    <p:sldId id="919" r:id="rId60"/>
    <p:sldId id="920" r:id="rId61"/>
    <p:sldId id="972" r:id="rId62"/>
    <p:sldId id="973" r:id="rId63"/>
    <p:sldId id="974" r:id="rId64"/>
    <p:sldId id="975" r:id="rId65"/>
    <p:sldId id="921" r:id="rId66"/>
    <p:sldId id="922" r:id="rId67"/>
    <p:sldId id="923" r:id="rId68"/>
    <p:sldId id="924" r:id="rId69"/>
    <p:sldId id="925" r:id="rId70"/>
    <p:sldId id="926" r:id="rId71"/>
    <p:sldId id="927" r:id="rId72"/>
    <p:sldId id="928" r:id="rId73"/>
    <p:sldId id="969" r:id="rId74"/>
    <p:sldId id="970" r:id="rId75"/>
    <p:sldId id="971" r:id="rId76"/>
    <p:sldId id="929" r:id="rId77"/>
    <p:sldId id="930" r:id="rId78"/>
    <p:sldId id="931" r:id="rId79"/>
    <p:sldId id="932" r:id="rId80"/>
    <p:sldId id="933" r:id="rId81"/>
    <p:sldId id="934"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R Cook" initials="CRC" lastIdx="5" clrIdx="0"/>
  <p:cmAuthor id="2" name="Clayton Cook"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759" autoAdjust="0"/>
  </p:normalViewPr>
  <p:slideViewPr>
    <p:cSldViewPr snapToGrid="0" snapToObjects="1">
      <p:cViewPr varScale="1">
        <p:scale>
          <a:sx n="46" d="100"/>
          <a:sy n="46" d="100"/>
        </p:scale>
        <p:origin x="2076" y="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7-08T11:20:47.274" idx="1">
    <p:pos x="7326" y="961"/>
    <p:text>Come up with different terms: Acknowledging to show care</p:text>
    <p:extLst mod="1">
      <p:ext uri="{C676402C-5697-4E1C-873F-D02D1690AC5C}">
        <p15:threadingInfo xmlns:p15="http://schemas.microsoft.com/office/powerpoint/2012/main" timeZoneBias="300"/>
      </p:ext>
    </p:extLst>
  </p:cm>
  <p:cm authorId="1" dt="2019-07-08T11:31:45.117" idx="2">
    <p:pos x="3439" y="701"/>
    <p:text>come up with a new name for this practice</p:text>
    <p:extLst>
      <p:ext uri="{C676402C-5697-4E1C-873F-D02D1690AC5C}">
        <p15:threadingInfo xmlns:p15="http://schemas.microsoft.com/office/powerpoint/2012/main" timeZoneBias="300"/>
      </p:ext>
    </p:extLst>
  </p:cm>
  <p:cm authorId="1" dt="2019-07-24T05:46:51.352" idx="5">
    <p:pos x="3439" y="797"/>
    <p:text>Done - Intentional acknowledgements to show care</p:text>
    <p:extLst>
      <p:ext uri="{C676402C-5697-4E1C-873F-D02D1690AC5C}">
        <p15:threadingInfo xmlns:p15="http://schemas.microsoft.com/office/powerpoint/2012/main" timeZoneBias="300">
          <p15:parentCm authorId="1" idx="2"/>
        </p15:threadingInfo>
      </p:ext>
    </p:extLst>
  </p:cm>
  <p:cm authorId="1" dt="2019-07-24T05:44:26.713" idx="4">
    <p:pos x="3421" y="1999"/>
    <p:text>Formerly known as Wise Feedback</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E0FB4-18BA-42BE-8FE6-F242FEBF6B6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D292761E-AF35-4C43-A002-8473F8234448}">
      <dgm:prSet/>
      <dgm:spPr/>
      <dgm:t>
        <a:bodyPr/>
        <a:lstStyle/>
        <a:p>
          <a:pPr rtl="0"/>
          <a:r>
            <a:rPr lang="en-US" dirty="0" smtClean="0">
              <a:solidFill>
                <a:srgbClr val="FFFF00"/>
              </a:solidFill>
            </a:rPr>
            <a:t>Antecedent</a:t>
          </a:r>
          <a:endParaRPr lang="en-US" dirty="0">
            <a:solidFill>
              <a:srgbClr val="FFFF00"/>
            </a:solidFill>
          </a:endParaRPr>
        </a:p>
      </dgm:t>
    </dgm:pt>
    <dgm:pt modelId="{AC28820A-CEBE-481D-AAEA-85B9326EB73F}" type="parTrans" cxnId="{89A7D769-A2C3-4B03-A9C3-BA3DBBB0AE3A}">
      <dgm:prSet/>
      <dgm:spPr/>
      <dgm:t>
        <a:bodyPr/>
        <a:lstStyle/>
        <a:p>
          <a:endParaRPr lang="en-US"/>
        </a:p>
      </dgm:t>
    </dgm:pt>
    <dgm:pt modelId="{0742196C-2865-4B3A-8690-8C683780EBAC}" type="sibTrans" cxnId="{89A7D769-A2C3-4B03-A9C3-BA3DBBB0AE3A}">
      <dgm:prSet/>
      <dgm:spPr/>
      <dgm:t>
        <a:bodyPr/>
        <a:lstStyle/>
        <a:p>
          <a:endParaRPr lang="en-US"/>
        </a:p>
      </dgm:t>
    </dgm:pt>
    <dgm:pt modelId="{29B9CF9F-AB53-485B-ABF6-CA4D24248B5F}">
      <dgm:prSet/>
      <dgm:spPr/>
      <dgm:t>
        <a:bodyPr/>
        <a:lstStyle/>
        <a:p>
          <a:pPr rtl="0"/>
          <a:r>
            <a:rPr lang="en-US" dirty="0" smtClean="0"/>
            <a:t>Behavior</a:t>
          </a:r>
          <a:endParaRPr lang="en-US" dirty="0"/>
        </a:p>
      </dgm:t>
    </dgm:pt>
    <dgm:pt modelId="{24EDE08D-9177-47C5-87C4-D30EB921BCD4}" type="parTrans" cxnId="{8DB0E89F-3539-45E0-A878-3EF42381439D}">
      <dgm:prSet/>
      <dgm:spPr/>
      <dgm:t>
        <a:bodyPr/>
        <a:lstStyle/>
        <a:p>
          <a:endParaRPr lang="en-US"/>
        </a:p>
      </dgm:t>
    </dgm:pt>
    <dgm:pt modelId="{CB50EDFE-CF63-46B2-A20D-E965F45AE274}" type="sibTrans" cxnId="{8DB0E89F-3539-45E0-A878-3EF42381439D}">
      <dgm:prSet/>
      <dgm:spPr/>
      <dgm:t>
        <a:bodyPr/>
        <a:lstStyle/>
        <a:p>
          <a:endParaRPr lang="en-US"/>
        </a:p>
      </dgm:t>
    </dgm:pt>
    <dgm:pt modelId="{C77B2836-53E3-48A2-8E03-E769AE41BCC1}">
      <dgm:prSet/>
      <dgm:spPr/>
      <dgm:t>
        <a:bodyPr/>
        <a:lstStyle/>
        <a:p>
          <a:pPr rtl="0"/>
          <a:r>
            <a:rPr lang="en-US" dirty="0" smtClean="0"/>
            <a:t>Consequence</a:t>
          </a:r>
          <a:endParaRPr lang="en-US" dirty="0"/>
        </a:p>
      </dgm:t>
    </dgm:pt>
    <dgm:pt modelId="{26434683-8742-4FDB-8195-BD023CC06C50}" type="parTrans" cxnId="{769A2BB3-1F24-4B29-8C27-AF3267B6BDF3}">
      <dgm:prSet/>
      <dgm:spPr/>
      <dgm:t>
        <a:bodyPr/>
        <a:lstStyle/>
        <a:p>
          <a:endParaRPr lang="en-US"/>
        </a:p>
      </dgm:t>
    </dgm:pt>
    <dgm:pt modelId="{586CFD86-9F41-4FD0-805C-C5E4738887D9}" type="sibTrans" cxnId="{769A2BB3-1F24-4B29-8C27-AF3267B6BDF3}">
      <dgm:prSet/>
      <dgm:spPr/>
      <dgm:t>
        <a:bodyPr/>
        <a:lstStyle/>
        <a:p>
          <a:endParaRPr lang="en-US"/>
        </a:p>
      </dgm:t>
    </dgm:pt>
    <dgm:pt modelId="{1E6575FE-6916-4894-8F93-D6D1182E2E44}">
      <dgm:prSet/>
      <dgm:spPr/>
      <dgm:t>
        <a:bodyPr/>
        <a:lstStyle/>
        <a:p>
          <a:r>
            <a:rPr lang="en-US" dirty="0" smtClean="0"/>
            <a:t>Prevent</a:t>
          </a:r>
          <a:endParaRPr lang="en-US" dirty="0"/>
        </a:p>
      </dgm:t>
    </dgm:pt>
    <dgm:pt modelId="{62FAA446-BC78-4B3B-B8E0-F38DF71B1671}" type="parTrans" cxnId="{A452947A-F709-456C-84C6-2CEE28CAA106}">
      <dgm:prSet/>
      <dgm:spPr/>
      <dgm:t>
        <a:bodyPr/>
        <a:lstStyle/>
        <a:p>
          <a:endParaRPr lang="en-US"/>
        </a:p>
      </dgm:t>
    </dgm:pt>
    <dgm:pt modelId="{1037C431-9B80-4F34-95D4-236DDEE44340}" type="sibTrans" cxnId="{A452947A-F709-456C-84C6-2CEE28CAA106}">
      <dgm:prSet/>
      <dgm:spPr/>
      <dgm:t>
        <a:bodyPr/>
        <a:lstStyle/>
        <a:p>
          <a:endParaRPr lang="en-US"/>
        </a:p>
      </dgm:t>
    </dgm:pt>
    <dgm:pt modelId="{2E50C16C-80B3-487D-B547-24F8E9167EA8}">
      <dgm:prSet/>
      <dgm:spPr/>
      <dgm:t>
        <a:bodyPr/>
        <a:lstStyle/>
        <a:p>
          <a:r>
            <a:rPr lang="en-US" dirty="0" smtClean="0"/>
            <a:t>Teach</a:t>
          </a:r>
          <a:endParaRPr lang="en-US" dirty="0"/>
        </a:p>
      </dgm:t>
    </dgm:pt>
    <dgm:pt modelId="{66F6E345-4390-4E4C-A2B0-BD9B4D4BE6F1}" type="parTrans" cxnId="{B24A07C0-DA95-4506-A9E8-3130F0E9804E}">
      <dgm:prSet/>
      <dgm:spPr/>
      <dgm:t>
        <a:bodyPr/>
        <a:lstStyle/>
        <a:p>
          <a:endParaRPr lang="en-US"/>
        </a:p>
      </dgm:t>
    </dgm:pt>
    <dgm:pt modelId="{649A6F27-25B5-445C-A133-C9BE0AAC5F1C}" type="sibTrans" cxnId="{B24A07C0-DA95-4506-A9E8-3130F0E9804E}">
      <dgm:prSet/>
      <dgm:spPr/>
      <dgm:t>
        <a:bodyPr/>
        <a:lstStyle/>
        <a:p>
          <a:endParaRPr lang="en-US"/>
        </a:p>
      </dgm:t>
    </dgm:pt>
    <dgm:pt modelId="{D94A0C61-3339-4D6D-A9DD-B4250A920B90}">
      <dgm:prSet/>
      <dgm:spPr/>
      <dgm:t>
        <a:bodyPr/>
        <a:lstStyle/>
        <a:p>
          <a:endParaRPr lang="en-US" dirty="0"/>
        </a:p>
      </dgm:t>
    </dgm:pt>
    <dgm:pt modelId="{D651979B-1269-492D-8D2E-375A72DAA1B7}" type="parTrans" cxnId="{F599BBED-D0B3-4EE2-9B1A-FE1828194A64}">
      <dgm:prSet/>
      <dgm:spPr/>
      <dgm:t>
        <a:bodyPr/>
        <a:lstStyle/>
        <a:p>
          <a:endParaRPr lang="en-US"/>
        </a:p>
      </dgm:t>
    </dgm:pt>
    <dgm:pt modelId="{4A260F90-D12F-4AFA-B413-56F2482DC9B2}" type="sibTrans" cxnId="{F599BBED-D0B3-4EE2-9B1A-FE1828194A64}">
      <dgm:prSet/>
      <dgm:spPr/>
      <dgm:t>
        <a:bodyPr/>
        <a:lstStyle/>
        <a:p>
          <a:endParaRPr lang="en-US"/>
        </a:p>
      </dgm:t>
    </dgm:pt>
    <dgm:pt modelId="{68D9140A-29D5-4805-B91E-F12DEF7F0B33}">
      <dgm:prSet/>
      <dgm:spPr/>
      <dgm:t>
        <a:bodyPr/>
        <a:lstStyle/>
        <a:p>
          <a:r>
            <a:rPr lang="en-US" dirty="0" smtClean="0"/>
            <a:t>Respond</a:t>
          </a:r>
          <a:endParaRPr lang="en-US" dirty="0"/>
        </a:p>
      </dgm:t>
    </dgm:pt>
    <dgm:pt modelId="{02F6AEFF-5912-41D4-9261-0C93EDD609B4}" type="parTrans" cxnId="{3D44AE86-E1C4-4EEA-800F-6A00D1CBE3BE}">
      <dgm:prSet/>
      <dgm:spPr/>
      <dgm:t>
        <a:bodyPr/>
        <a:lstStyle/>
        <a:p>
          <a:endParaRPr lang="en-US"/>
        </a:p>
      </dgm:t>
    </dgm:pt>
    <dgm:pt modelId="{117557B5-B3F6-497D-BFD0-71CC69DB62FF}" type="sibTrans" cxnId="{3D44AE86-E1C4-4EEA-800F-6A00D1CBE3BE}">
      <dgm:prSet/>
      <dgm:spPr/>
      <dgm:t>
        <a:bodyPr/>
        <a:lstStyle/>
        <a:p>
          <a:endParaRPr lang="en-US"/>
        </a:p>
      </dgm:t>
    </dgm:pt>
    <dgm:pt modelId="{BA748583-528F-4AF9-A201-81D85B4F3B4D}">
      <dgm:prSet/>
      <dgm:spPr/>
      <dgm:t>
        <a:bodyPr/>
        <a:lstStyle/>
        <a:p>
          <a:endParaRPr lang="en-US"/>
        </a:p>
      </dgm:t>
    </dgm:pt>
    <dgm:pt modelId="{5A64BEDB-7576-4A18-BC04-9D5262508854}" type="parTrans" cxnId="{20290E9B-E31B-4838-9EDC-765B54133730}">
      <dgm:prSet/>
      <dgm:spPr/>
      <dgm:t>
        <a:bodyPr/>
        <a:lstStyle/>
        <a:p>
          <a:endParaRPr lang="en-US"/>
        </a:p>
      </dgm:t>
    </dgm:pt>
    <dgm:pt modelId="{755A85D1-42DF-43E2-B0F9-EA2ADCA147E2}" type="sibTrans" cxnId="{20290E9B-E31B-4838-9EDC-765B54133730}">
      <dgm:prSet/>
      <dgm:spPr/>
      <dgm:t>
        <a:bodyPr/>
        <a:lstStyle/>
        <a:p>
          <a:endParaRPr lang="en-US"/>
        </a:p>
      </dgm:t>
    </dgm:pt>
    <dgm:pt modelId="{6F11BA0D-BC02-4A54-B21D-2829C00C2A8A}" type="pres">
      <dgm:prSet presAssocID="{927E0FB4-18BA-42BE-8FE6-F242FEBF6B6D}" presName="Name0" presStyleCnt="0">
        <dgm:presLayoutVars>
          <dgm:dir/>
          <dgm:animLvl val="lvl"/>
          <dgm:resizeHandles val="exact"/>
        </dgm:presLayoutVars>
      </dgm:prSet>
      <dgm:spPr/>
      <dgm:t>
        <a:bodyPr/>
        <a:lstStyle/>
        <a:p>
          <a:endParaRPr lang="en-US"/>
        </a:p>
      </dgm:t>
    </dgm:pt>
    <dgm:pt modelId="{8EE9A057-7695-4AC7-ADD8-A17DD881B9AE}" type="pres">
      <dgm:prSet presAssocID="{927E0FB4-18BA-42BE-8FE6-F242FEBF6B6D}" presName="tSp" presStyleCnt="0"/>
      <dgm:spPr/>
    </dgm:pt>
    <dgm:pt modelId="{32751A36-E055-4374-95B5-B19F57B864CB}" type="pres">
      <dgm:prSet presAssocID="{927E0FB4-18BA-42BE-8FE6-F242FEBF6B6D}" presName="bSp" presStyleCnt="0"/>
      <dgm:spPr/>
    </dgm:pt>
    <dgm:pt modelId="{006E3B5B-1585-4A04-A912-42DE1A390E7D}" type="pres">
      <dgm:prSet presAssocID="{927E0FB4-18BA-42BE-8FE6-F242FEBF6B6D}" presName="process" presStyleCnt="0"/>
      <dgm:spPr/>
    </dgm:pt>
    <dgm:pt modelId="{28391B12-D293-4302-AD6C-6014DE6EEDF9}" type="pres">
      <dgm:prSet presAssocID="{D292761E-AF35-4C43-A002-8473F8234448}" presName="composite1" presStyleCnt="0"/>
      <dgm:spPr/>
    </dgm:pt>
    <dgm:pt modelId="{FA5DA1A9-AEAE-4BB5-9132-B92105148868}" type="pres">
      <dgm:prSet presAssocID="{D292761E-AF35-4C43-A002-8473F8234448}" presName="dummyNode1" presStyleLbl="node1" presStyleIdx="0" presStyleCnt="3"/>
      <dgm:spPr/>
    </dgm:pt>
    <dgm:pt modelId="{CC71FA74-72A4-4398-9A4D-E886EB8D73F8}" type="pres">
      <dgm:prSet presAssocID="{D292761E-AF35-4C43-A002-8473F8234448}" presName="childNode1" presStyleLbl="bgAcc1" presStyleIdx="0" presStyleCnt="3">
        <dgm:presLayoutVars>
          <dgm:bulletEnabled val="1"/>
        </dgm:presLayoutVars>
      </dgm:prSet>
      <dgm:spPr/>
      <dgm:t>
        <a:bodyPr/>
        <a:lstStyle/>
        <a:p>
          <a:endParaRPr lang="en-US"/>
        </a:p>
      </dgm:t>
    </dgm:pt>
    <dgm:pt modelId="{D4688B67-864F-4E77-931B-CF93F1C59487}" type="pres">
      <dgm:prSet presAssocID="{D292761E-AF35-4C43-A002-8473F8234448}" presName="childNode1tx" presStyleLbl="bgAcc1" presStyleIdx="0" presStyleCnt="3">
        <dgm:presLayoutVars>
          <dgm:bulletEnabled val="1"/>
        </dgm:presLayoutVars>
      </dgm:prSet>
      <dgm:spPr/>
      <dgm:t>
        <a:bodyPr/>
        <a:lstStyle/>
        <a:p>
          <a:endParaRPr lang="en-US"/>
        </a:p>
      </dgm:t>
    </dgm:pt>
    <dgm:pt modelId="{596B1431-CD5C-430A-8FD4-3967FF7D6651}" type="pres">
      <dgm:prSet presAssocID="{D292761E-AF35-4C43-A002-8473F8234448}" presName="parentNode1" presStyleLbl="node1" presStyleIdx="0" presStyleCnt="3">
        <dgm:presLayoutVars>
          <dgm:chMax val="1"/>
          <dgm:bulletEnabled val="1"/>
        </dgm:presLayoutVars>
      </dgm:prSet>
      <dgm:spPr/>
      <dgm:t>
        <a:bodyPr/>
        <a:lstStyle/>
        <a:p>
          <a:endParaRPr lang="en-US"/>
        </a:p>
      </dgm:t>
    </dgm:pt>
    <dgm:pt modelId="{D63F7480-125D-477E-9ECD-667A04FCB8FC}" type="pres">
      <dgm:prSet presAssocID="{D292761E-AF35-4C43-A002-8473F8234448}" presName="connSite1" presStyleCnt="0"/>
      <dgm:spPr/>
    </dgm:pt>
    <dgm:pt modelId="{773E2106-14E4-4539-8C17-60D886A0D06E}" type="pres">
      <dgm:prSet presAssocID="{0742196C-2865-4B3A-8690-8C683780EBAC}" presName="Name9" presStyleLbl="sibTrans2D1" presStyleIdx="0" presStyleCnt="2"/>
      <dgm:spPr/>
      <dgm:t>
        <a:bodyPr/>
        <a:lstStyle/>
        <a:p>
          <a:endParaRPr lang="en-US"/>
        </a:p>
      </dgm:t>
    </dgm:pt>
    <dgm:pt modelId="{48471EA4-CFF0-435F-B25C-B73376176F79}" type="pres">
      <dgm:prSet presAssocID="{29B9CF9F-AB53-485B-ABF6-CA4D24248B5F}" presName="composite2" presStyleCnt="0"/>
      <dgm:spPr/>
    </dgm:pt>
    <dgm:pt modelId="{3AAFC193-D589-4200-A7FF-14A36B74824B}" type="pres">
      <dgm:prSet presAssocID="{29B9CF9F-AB53-485B-ABF6-CA4D24248B5F}" presName="dummyNode2" presStyleLbl="node1" presStyleIdx="0" presStyleCnt="3"/>
      <dgm:spPr/>
    </dgm:pt>
    <dgm:pt modelId="{A5C1391E-8D6D-4ADF-A9E2-772224AA4E9B}" type="pres">
      <dgm:prSet presAssocID="{29B9CF9F-AB53-485B-ABF6-CA4D24248B5F}" presName="childNode2" presStyleLbl="bgAcc1" presStyleIdx="1" presStyleCnt="3">
        <dgm:presLayoutVars>
          <dgm:bulletEnabled val="1"/>
        </dgm:presLayoutVars>
      </dgm:prSet>
      <dgm:spPr/>
      <dgm:t>
        <a:bodyPr/>
        <a:lstStyle/>
        <a:p>
          <a:endParaRPr lang="en-US"/>
        </a:p>
      </dgm:t>
    </dgm:pt>
    <dgm:pt modelId="{D0281514-F9C3-42B3-9D28-C4516726FB41}" type="pres">
      <dgm:prSet presAssocID="{29B9CF9F-AB53-485B-ABF6-CA4D24248B5F}" presName="childNode2tx" presStyleLbl="bgAcc1" presStyleIdx="1" presStyleCnt="3">
        <dgm:presLayoutVars>
          <dgm:bulletEnabled val="1"/>
        </dgm:presLayoutVars>
      </dgm:prSet>
      <dgm:spPr/>
      <dgm:t>
        <a:bodyPr/>
        <a:lstStyle/>
        <a:p>
          <a:endParaRPr lang="en-US"/>
        </a:p>
      </dgm:t>
    </dgm:pt>
    <dgm:pt modelId="{E4A12D94-06ED-4B80-94BE-0156E154D273}" type="pres">
      <dgm:prSet presAssocID="{29B9CF9F-AB53-485B-ABF6-CA4D24248B5F}" presName="parentNode2" presStyleLbl="node1" presStyleIdx="1" presStyleCnt="3">
        <dgm:presLayoutVars>
          <dgm:chMax val="0"/>
          <dgm:bulletEnabled val="1"/>
        </dgm:presLayoutVars>
      </dgm:prSet>
      <dgm:spPr/>
      <dgm:t>
        <a:bodyPr/>
        <a:lstStyle/>
        <a:p>
          <a:endParaRPr lang="en-US"/>
        </a:p>
      </dgm:t>
    </dgm:pt>
    <dgm:pt modelId="{F56584B5-1B31-448B-A28D-945A0522F8EF}" type="pres">
      <dgm:prSet presAssocID="{29B9CF9F-AB53-485B-ABF6-CA4D24248B5F}" presName="connSite2" presStyleCnt="0"/>
      <dgm:spPr/>
    </dgm:pt>
    <dgm:pt modelId="{FABA2AD6-1E3D-4B68-A477-DC8F6D818185}" type="pres">
      <dgm:prSet presAssocID="{CB50EDFE-CF63-46B2-A20D-E965F45AE274}" presName="Name18" presStyleLbl="sibTrans2D1" presStyleIdx="1" presStyleCnt="2"/>
      <dgm:spPr/>
      <dgm:t>
        <a:bodyPr/>
        <a:lstStyle/>
        <a:p>
          <a:endParaRPr lang="en-US"/>
        </a:p>
      </dgm:t>
    </dgm:pt>
    <dgm:pt modelId="{BFB87278-0234-4362-A9AC-8C8DE95FE5BD}" type="pres">
      <dgm:prSet presAssocID="{C77B2836-53E3-48A2-8E03-E769AE41BCC1}" presName="composite1" presStyleCnt="0"/>
      <dgm:spPr/>
    </dgm:pt>
    <dgm:pt modelId="{34C4EACF-4136-4526-A361-7DA32C384D8F}" type="pres">
      <dgm:prSet presAssocID="{C77B2836-53E3-48A2-8E03-E769AE41BCC1}" presName="dummyNode1" presStyleLbl="node1" presStyleIdx="1" presStyleCnt="3"/>
      <dgm:spPr/>
    </dgm:pt>
    <dgm:pt modelId="{5E54DD7B-724C-4B6B-96BB-027686FDDE63}" type="pres">
      <dgm:prSet presAssocID="{C77B2836-53E3-48A2-8E03-E769AE41BCC1}" presName="childNode1" presStyleLbl="bgAcc1" presStyleIdx="2" presStyleCnt="3">
        <dgm:presLayoutVars>
          <dgm:bulletEnabled val="1"/>
        </dgm:presLayoutVars>
      </dgm:prSet>
      <dgm:spPr/>
      <dgm:t>
        <a:bodyPr/>
        <a:lstStyle/>
        <a:p>
          <a:endParaRPr lang="en-US"/>
        </a:p>
      </dgm:t>
    </dgm:pt>
    <dgm:pt modelId="{862B3FDB-DC6C-430B-BF09-07B4184075D0}" type="pres">
      <dgm:prSet presAssocID="{C77B2836-53E3-48A2-8E03-E769AE41BCC1}" presName="childNode1tx" presStyleLbl="bgAcc1" presStyleIdx="2" presStyleCnt="3">
        <dgm:presLayoutVars>
          <dgm:bulletEnabled val="1"/>
        </dgm:presLayoutVars>
      </dgm:prSet>
      <dgm:spPr/>
      <dgm:t>
        <a:bodyPr/>
        <a:lstStyle/>
        <a:p>
          <a:endParaRPr lang="en-US"/>
        </a:p>
      </dgm:t>
    </dgm:pt>
    <dgm:pt modelId="{62BB0367-4755-45A2-B3EE-A2C54CB23D17}" type="pres">
      <dgm:prSet presAssocID="{C77B2836-53E3-48A2-8E03-E769AE41BCC1}" presName="parentNode1" presStyleLbl="node1" presStyleIdx="2" presStyleCnt="3">
        <dgm:presLayoutVars>
          <dgm:chMax val="1"/>
          <dgm:bulletEnabled val="1"/>
        </dgm:presLayoutVars>
      </dgm:prSet>
      <dgm:spPr/>
      <dgm:t>
        <a:bodyPr/>
        <a:lstStyle/>
        <a:p>
          <a:endParaRPr lang="en-US"/>
        </a:p>
      </dgm:t>
    </dgm:pt>
    <dgm:pt modelId="{30AE8882-1E4B-4E7C-A3DA-49B77DF786F5}" type="pres">
      <dgm:prSet presAssocID="{C77B2836-53E3-48A2-8E03-E769AE41BCC1}" presName="connSite1" presStyleCnt="0"/>
      <dgm:spPr/>
    </dgm:pt>
  </dgm:ptLst>
  <dgm:cxnLst>
    <dgm:cxn modelId="{424DB062-918C-4AD3-B4D6-48FE727D2170}" type="presOf" srcId="{68D9140A-29D5-4805-B91E-F12DEF7F0B33}" destId="{5E54DD7B-724C-4B6B-96BB-027686FDDE63}" srcOrd="0" destOrd="1" presId="urn:microsoft.com/office/officeart/2005/8/layout/hProcess4"/>
    <dgm:cxn modelId="{F0D52B4B-F8A1-452C-8712-D78295B9E195}" type="presOf" srcId="{2E50C16C-80B3-487D-B547-24F8E9167EA8}" destId="{A5C1391E-8D6D-4ADF-A9E2-772224AA4E9B}" srcOrd="0" destOrd="0" presId="urn:microsoft.com/office/officeart/2005/8/layout/hProcess4"/>
    <dgm:cxn modelId="{F599BBED-D0B3-4EE2-9B1A-FE1828194A64}" srcId="{D292761E-AF35-4C43-A002-8473F8234448}" destId="{D94A0C61-3339-4D6D-A9DD-B4250A920B90}" srcOrd="0" destOrd="0" parTransId="{D651979B-1269-492D-8D2E-375A72DAA1B7}" sibTransId="{4A260F90-D12F-4AFA-B413-56F2482DC9B2}"/>
    <dgm:cxn modelId="{146A0183-D091-4F0C-B831-7B79A193A92B}" type="presOf" srcId="{BA748583-528F-4AF9-A201-81D85B4F3B4D}" destId="{862B3FDB-DC6C-430B-BF09-07B4184075D0}" srcOrd="1" destOrd="0" presId="urn:microsoft.com/office/officeart/2005/8/layout/hProcess4"/>
    <dgm:cxn modelId="{A281651B-1F5B-48A8-81C4-6E3BD9F48182}" type="presOf" srcId="{1E6575FE-6916-4894-8F93-D6D1182E2E44}" destId="{D4688B67-864F-4E77-931B-CF93F1C59487}" srcOrd="1" destOrd="1" presId="urn:microsoft.com/office/officeart/2005/8/layout/hProcess4"/>
    <dgm:cxn modelId="{8DB0E89F-3539-45E0-A878-3EF42381439D}" srcId="{927E0FB4-18BA-42BE-8FE6-F242FEBF6B6D}" destId="{29B9CF9F-AB53-485B-ABF6-CA4D24248B5F}" srcOrd="1" destOrd="0" parTransId="{24EDE08D-9177-47C5-87C4-D30EB921BCD4}" sibTransId="{CB50EDFE-CF63-46B2-A20D-E965F45AE274}"/>
    <dgm:cxn modelId="{35AFFE40-A430-4DDB-A7AE-1B131984D991}" type="presOf" srcId="{68D9140A-29D5-4805-B91E-F12DEF7F0B33}" destId="{862B3FDB-DC6C-430B-BF09-07B4184075D0}" srcOrd="1" destOrd="1" presId="urn:microsoft.com/office/officeart/2005/8/layout/hProcess4"/>
    <dgm:cxn modelId="{C45BA7EC-EF2D-45C9-9F0F-8788F0EF909A}" type="presOf" srcId="{0742196C-2865-4B3A-8690-8C683780EBAC}" destId="{773E2106-14E4-4539-8C17-60D886A0D06E}" srcOrd="0" destOrd="0" presId="urn:microsoft.com/office/officeart/2005/8/layout/hProcess4"/>
    <dgm:cxn modelId="{769A2BB3-1F24-4B29-8C27-AF3267B6BDF3}" srcId="{927E0FB4-18BA-42BE-8FE6-F242FEBF6B6D}" destId="{C77B2836-53E3-48A2-8E03-E769AE41BCC1}" srcOrd="2" destOrd="0" parTransId="{26434683-8742-4FDB-8195-BD023CC06C50}" sibTransId="{586CFD86-9F41-4FD0-805C-C5E4738887D9}"/>
    <dgm:cxn modelId="{52757578-ABE1-4611-8E40-03AB644D2585}" type="presOf" srcId="{BA748583-528F-4AF9-A201-81D85B4F3B4D}" destId="{5E54DD7B-724C-4B6B-96BB-027686FDDE63}" srcOrd="0" destOrd="0" presId="urn:microsoft.com/office/officeart/2005/8/layout/hProcess4"/>
    <dgm:cxn modelId="{B24A07C0-DA95-4506-A9E8-3130F0E9804E}" srcId="{29B9CF9F-AB53-485B-ABF6-CA4D24248B5F}" destId="{2E50C16C-80B3-487D-B547-24F8E9167EA8}" srcOrd="0" destOrd="0" parTransId="{66F6E345-4390-4E4C-A2B0-BD9B4D4BE6F1}" sibTransId="{649A6F27-25B5-445C-A133-C9BE0AAC5F1C}"/>
    <dgm:cxn modelId="{2FB87E48-462D-4128-848D-284D08B5C725}" type="presOf" srcId="{CB50EDFE-CF63-46B2-A20D-E965F45AE274}" destId="{FABA2AD6-1E3D-4B68-A477-DC8F6D818185}" srcOrd="0" destOrd="0" presId="urn:microsoft.com/office/officeart/2005/8/layout/hProcess4"/>
    <dgm:cxn modelId="{FF34C033-F8F0-4789-B49A-3EFE197EA16C}" type="presOf" srcId="{C77B2836-53E3-48A2-8E03-E769AE41BCC1}" destId="{62BB0367-4755-45A2-B3EE-A2C54CB23D17}" srcOrd="0" destOrd="0" presId="urn:microsoft.com/office/officeart/2005/8/layout/hProcess4"/>
    <dgm:cxn modelId="{45ED3666-0258-43F3-B704-BD4159878EC9}" type="presOf" srcId="{1E6575FE-6916-4894-8F93-D6D1182E2E44}" destId="{CC71FA74-72A4-4398-9A4D-E886EB8D73F8}" srcOrd="0" destOrd="1" presId="urn:microsoft.com/office/officeart/2005/8/layout/hProcess4"/>
    <dgm:cxn modelId="{20290E9B-E31B-4838-9EDC-765B54133730}" srcId="{C77B2836-53E3-48A2-8E03-E769AE41BCC1}" destId="{BA748583-528F-4AF9-A201-81D85B4F3B4D}" srcOrd="0" destOrd="0" parTransId="{5A64BEDB-7576-4A18-BC04-9D5262508854}" sibTransId="{755A85D1-42DF-43E2-B0F9-EA2ADCA147E2}"/>
    <dgm:cxn modelId="{8B97847E-3527-46D4-8FFB-E39E73745B8F}" type="presOf" srcId="{2E50C16C-80B3-487D-B547-24F8E9167EA8}" destId="{D0281514-F9C3-42B3-9D28-C4516726FB41}" srcOrd="1" destOrd="0" presId="urn:microsoft.com/office/officeart/2005/8/layout/hProcess4"/>
    <dgm:cxn modelId="{270DC46E-AB22-419B-BAB0-3A2C6F257B91}" type="presOf" srcId="{D94A0C61-3339-4D6D-A9DD-B4250A920B90}" destId="{CC71FA74-72A4-4398-9A4D-E886EB8D73F8}" srcOrd="0" destOrd="0" presId="urn:microsoft.com/office/officeart/2005/8/layout/hProcess4"/>
    <dgm:cxn modelId="{89A7D769-A2C3-4B03-A9C3-BA3DBBB0AE3A}" srcId="{927E0FB4-18BA-42BE-8FE6-F242FEBF6B6D}" destId="{D292761E-AF35-4C43-A002-8473F8234448}" srcOrd="0" destOrd="0" parTransId="{AC28820A-CEBE-481D-AAEA-85B9326EB73F}" sibTransId="{0742196C-2865-4B3A-8690-8C683780EBAC}"/>
    <dgm:cxn modelId="{5DE51ECB-2F4D-44A7-8922-15CE57DEA0E3}" type="presOf" srcId="{927E0FB4-18BA-42BE-8FE6-F242FEBF6B6D}" destId="{6F11BA0D-BC02-4A54-B21D-2829C00C2A8A}" srcOrd="0" destOrd="0" presId="urn:microsoft.com/office/officeart/2005/8/layout/hProcess4"/>
    <dgm:cxn modelId="{C77091B6-3A24-49C5-A4B5-274B2BF3EB22}" type="presOf" srcId="{D292761E-AF35-4C43-A002-8473F8234448}" destId="{596B1431-CD5C-430A-8FD4-3967FF7D6651}" srcOrd="0" destOrd="0" presId="urn:microsoft.com/office/officeart/2005/8/layout/hProcess4"/>
    <dgm:cxn modelId="{A452947A-F709-456C-84C6-2CEE28CAA106}" srcId="{D292761E-AF35-4C43-A002-8473F8234448}" destId="{1E6575FE-6916-4894-8F93-D6D1182E2E44}" srcOrd="1" destOrd="0" parTransId="{62FAA446-BC78-4B3B-B8E0-F38DF71B1671}" sibTransId="{1037C431-9B80-4F34-95D4-236DDEE44340}"/>
    <dgm:cxn modelId="{7B8E0A5F-28F0-4065-8E73-6E90FE5932CE}" type="presOf" srcId="{29B9CF9F-AB53-485B-ABF6-CA4D24248B5F}" destId="{E4A12D94-06ED-4B80-94BE-0156E154D273}" srcOrd="0" destOrd="0" presId="urn:microsoft.com/office/officeart/2005/8/layout/hProcess4"/>
    <dgm:cxn modelId="{3F87A9AA-26E5-430C-9439-3ABF87B2EE83}" type="presOf" srcId="{D94A0C61-3339-4D6D-A9DD-B4250A920B90}" destId="{D4688B67-864F-4E77-931B-CF93F1C59487}" srcOrd="1" destOrd="0" presId="urn:microsoft.com/office/officeart/2005/8/layout/hProcess4"/>
    <dgm:cxn modelId="{3D44AE86-E1C4-4EEA-800F-6A00D1CBE3BE}" srcId="{C77B2836-53E3-48A2-8E03-E769AE41BCC1}" destId="{68D9140A-29D5-4805-B91E-F12DEF7F0B33}" srcOrd="1" destOrd="0" parTransId="{02F6AEFF-5912-41D4-9261-0C93EDD609B4}" sibTransId="{117557B5-B3F6-497D-BFD0-71CC69DB62FF}"/>
    <dgm:cxn modelId="{E62FD134-88E0-42E7-8799-ABC4158C112E}" type="presParOf" srcId="{6F11BA0D-BC02-4A54-B21D-2829C00C2A8A}" destId="{8EE9A057-7695-4AC7-ADD8-A17DD881B9AE}" srcOrd="0" destOrd="0" presId="urn:microsoft.com/office/officeart/2005/8/layout/hProcess4"/>
    <dgm:cxn modelId="{63874FB8-9BE5-421E-ABC5-940BB8BD602B}" type="presParOf" srcId="{6F11BA0D-BC02-4A54-B21D-2829C00C2A8A}" destId="{32751A36-E055-4374-95B5-B19F57B864CB}" srcOrd="1" destOrd="0" presId="urn:microsoft.com/office/officeart/2005/8/layout/hProcess4"/>
    <dgm:cxn modelId="{293BBA95-F5FF-47C5-B537-2986AE85D497}" type="presParOf" srcId="{6F11BA0D-BC02-4A54-B21D-2829C00C2A8A}" destId="{006E3B5B-1585-4A04-A912-42DE1A390E7D}" srcOrd="2" destOrd="0" presId="urn:microsoft.com/office/officeart/2005/8/layout/hProcess4"/>
    <dgm:cxn modelId="{6B323919-19C6-4B41-96EF-0AB4F4D2532D}" type="presParOf" srcId="{006E3B5B-1585-4A04-A912-42DE1A390E7D}" destId="{28391B12-D293-4302-AD6C-6014DE6EEDF9}" srcOrd="0" destOrd="0" presId="urn:microsoft.com/office/officeart/2005/8/layout/hProcess4"/>
    <dgm:cxn modelId="{8DF4EED6-9C75-466B-A4B2-FB29900B459B}" type="presParOf" srcId="{28391B12-D293-4302-AD6C-6014DE6EEDF9}" destId="{FA5DA1A9-AEAE-4BB5-9132-B92105148868}" srcOrd="0" destOrd="0" presId="urn:microsoft.com/office/officeart/2005/8/layout/hProcess4"/>
    <dgm:cxn modelId="{3CEE34E6-BC74-413E-99FE-3EF92F649CA6}" type="presParOf" srcId="{28391B12-D293-4302-AD6C-6014DE6EEDF9}" destId="{CC71FA74-72A4-4398-9A4D-E886EB8D73F8}" srcOrd="1" destOrd="0" presId="urn:microsoft.com/office/officeart/2005/8/layout/hProcess4"/>
    <dgm:cxn modelId="{1239E1C1-15B5-488F-9069-76B2D92DF96B}" type="presParOf" srcId="{28391B12-D293-4302-AD6C-6014DE6EEDF9}" destId="{D4688B67-864F-4E77-931B-CF93F1C59487}" srcOrd="2" destOrd="0" presId="urn:microsoft.com/office/officeart/2005/8/layout/hProcess4"/>
    <dgm:cxn modelId="{0D05CC8B-CE00-448A-9C17-94165CDD58B1}" type="presParOf" srcId="{28391B12-D293-4302-AD6C-6014DE6EEDF9}" destId="{596B1431-CD5C-430A-8FD4-3967FF7D6651}" srcOrd="3" destOrd="0" presId="urn:microsoft.com/office/officeart/2005/8/layout/hProcess4"/>
    <dgm:cxn modelId="{2B5E77A9-4FA8-4C63-A507-E36051E6AB5C}" type="presParOf" srcId="{28391B12-D293-4302-AD6C-6014DE6EEDF9}" destId="{D63F7480-125D-477E-9ECD-667A04FCB8FC}" srcOrd="4" destOrd="0" presId="urn:microsoft.com/office/officeart/2005/8/layout/hProcess4"/>
    <dgm:cxn modelId="{419FE623-137A-470F-8C1C-5E952F8E9259}" type="presParOf" srcId="{006E3B5B-1585-4A04-A912-42DE1A390E7D}" destId="{773E2106-14E4-4539-8C17-60D886A0D06E}" srcOrd="1" destOrd="0" presId="urn:microsoft.com/office/officeart/2005/8/layout/hProcess4"/>
    <dgm:cxn modelId="{20D7602B-11EB-4036-86EF-81F0E97A7709}" type="presParOf" srcId="{006E3B5B-1585-4A04-A912-42DE1A390E7D}" destId="{48471EA4-CFF0-435F-B25C-B73376176F79}" srcOrd="2" destOrd="0" presId="urn:microsoft.com/office/officeart/2005/8/layout/hProcess4"/>
    <dgm:cxn modelId="{F0A6EAEE-03A2-4DB2-9EB5-D0F4904AB212}" type="presParOf" srcId="{48471EA4-CFF0-435F-B25C-B73376176F79}" destId="{3AAFC193-D589-4200-A7FF-14A36B74824B}" srcOrd="0" destOrd="0" presId="urn:microsoft.com/office/officeart/2005/8/layout/hProcess4"/>
    <dgm:cxn modelId="{D96003C4-DD1F-4EFA-AD31-5148CE8C051D}" type="presParOf" srcId="{48471EA4-CFF0-435F-B25C-B73376176F79}" destId="{A5C1391E-8D6D-4ADF-A9E2-772224AA4E9B}" srcOrd="1" destOrd="0" presId="urn:microsoft.com/office/officeart/2005/8/layout/hProcess4"/>
    <dgm:cxn modelId="{3B8CD211-4724-41EF-B6DE-0ECDC3AF3A35}" type="presParOf" srcId="{48471EA4-CFF0-435F-B25C-B73376176F79}" destId="{D0281514-F9C3-42B3-9D28-C4516726FB41}" srcOrd="2" destOrd="0" presId="urn:microsoft.com/office/officeart/2005/8/layout/hProcess4"/>
    <dgm:cxn modelId="{3E8253BA-E8CC-40EA-A4C6-EE7E6A700F5C}" type="presParOf" srcId="{48471EA4-CFF0-435F-B25C-B73376176F79}" destId="{E4A12D94-06ED-4B80-94BE-0156E154D273}" srcOrd="3" destOrd="0" presId="urn:microsoft.com/office/officeart/2005/8/layout/hProcess4"/>
    <dgm:cxn modelId="{40C8AAC2-DEC0-4C11-B4B6-F9D2A0095695}" type="presParOf" srcId="{48471EA4-CFF0-435F-B25C-B73376176F79}" destId="{F56584B5-1B31-448B-A28D-945A0522F8EF}" srcOrd="4" destOrd="0" presId="urn:microsoft.com/office/officeart/2005/8/layout/hProcess4"/>
    <dgm:cxn modelId="{0EC7281D-3CBD-4D86-BC3D-D753A7DD6688}" type="presParOf" srcId="{006E3B5B-1585-4A04-A912-42DE1A390E7D}" destId="{FABA2AD6-1E3D-4B68-A477-DC8F6D818185}" srcOrd="3" destOrd="0" presId="urn:microsoft.com/office/officeart/2005/8/layout/hProcess4"/>
    <dgm:cxn modelId="{AD014C1D-97BB-47EC-A0B1-ED615604DEE2}" type="presParOf" srcId="{006E3B5B-1585-4A04-A912-42DE1A390E7D}" destId="{BFB87278-0234-4362-A9AC-8C8DE95FE5BD}" srcOrd="4" destOrd="0" presId="urn:microsoft.com/office/officeart/2005/8/layout/hProcess4"/>
    <dgm:cxn modelId="{AEFD1543-5AD9-4BA2-A317-F15A4C744D06}" type="presParOf" srcId="{BFB87278-0234-4362-A9AC-8C8DE95FE5BD}" destId="{34C4EACF-4136-4526-A361-7DA32C384D8F}" srcOrd="0" destOrd="0" presId="urn:microsoft.com/office/officeart/2005/8/layout/hProcess4"/>
    <dgm:cxn modelId="{67FF07C1-6350-4D4C-A721-F22AD16FAF1E}" type="presParOf" srcId="{BFB87278-0234-4362-A9AC-8C8DE95FE5BD}" destId="{5E54DD7B-724C-4B6B-96BB-027686FDDE63}" srcOrd="1" destOrd="0" presId="urn:microsoft.com/office/officeart/2005/8/layout/hProcess4"/>
    <dgm:cxn modelId="{4C90437B-98BD-4D2D-9390-F4DE77E18DF0}" type="presParOf" srcId="{BFB87278-0234-4362-A9AC-8C8DE95FE5BD}" destId="{862B3FDB-DC6C-430B-BF09-07B4184075D0}" srcOrd="2" destOrd="0" presId="urn:microsoft.com/office/officeart/2005/8/layout/hProcess4"/>
    <dgm:cxn modelId="{A8333202-7A2F-4657-8FE4-5C45A09775E6}" type="presParOf" srcId="{BFB87278-0234-4362-A9AC-8C8DE95FE5BD}" destId="{62BB0367-4755-45A2-B3EE-A2C54CB23D17}" srcOrd="3" destOrd="0" presId="urn:microsoft.com/office/officeart/2005/8/layout/hProcess4"/>
    <dgm:cxn modelId="{6F4AE756-E6AD-4AF4-B657-11405B5F2223}" type="presParOf" srcId="{BFB87278-0234-4362-A9AC-8C8DE95FE5BD}" destId="{30AE8882-1E4B-4E7C-A3DA-49B77DF786F5}"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79E1E69-3FCC-410A-812B-E2B85A35AA8B}" type="doc">
      <dgm:prSet loTypeId="urn:microsoft.com/office/officeart/2005/8/layout/chart3" loCatId="relationship" qsTypeId="urn:microsoft.com/office/officeart/2005/8/quickstyle/simple1" qsCatId="simple" csTypeId="urn:microsoft.com/office/officeart/2005/8/colors/accent1_2" csCatId="accent1" phldr="1"/>
      <dgm:spPr/>
    </dgm:pt>
    <dgm:pt modelId="{B0F5878A-7F84-490A-8B78-2A9A7038510B}">
      <dgm:prSet phldrT="[Text]"/>
      <dgm:spPr>
        <a:xfrm>
          <a:off x="1281106" y="407196"/>
          <a:ext cx="3413760" cy="3413760"/>
        </a:xfrm>
        <a:solidFill>
          <a:srgbClr val="FF7930">
            <a:alpha val="81961"/>
          </a:srgbClr>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a:ea typeface="+mn-ea"/>
              <a:cs typeface="+mn-cs"/>
            </a:rPr>
            <a:t> </a:t>
          </a:r>
        </a:p>
      </dgm:t>
    </dgm:pt>
    <dgm:pt modelId="{4801A7BA-24FA-496D-8B51-0C3BF143343F}" type="parTrans" cxnId="{2591A349-1AB1-4B2A-AF2A-6C7D4A8B76A3}">
      <dgm:prSet/>
      <dgm:spPr/>
      <dgm:t>
        <a:bodyPr/>
        <a:lstStyle/>
        <a:p>
          <a:endParaRPr lang="en-US"/>
        </a:p>
      </dgm:t>
    </dgm:pt>
    <dgm:pt modelId="{752C26AB-355E-4033-9D1A-2CF197D832A8}" type="sibTrans" cxnId="{2591A349-1AB1-4B2A-AF2A-6C7D4A8B76A3}">
      <dgm:prSet/>
      <dgm:spPr/>
      <dgm:t>
        <a:bodyPr/>
        <a:lstStyle/>
        <a:p>
          <a:endParaRPr lang="en-US"/>
        </a:p>
      </dgm:t>
    </dgm:pt>
    <dgm:pt modelId="{6D752EE8-F146-453B-970C-D7DDD6BC8E07}">
      <dgm:prSet phldrT="[Text]"/>
      <dgm:spPr>
        <a:xfrm>
          <a:off x="1281379" y="421651"/>
          <a:ext cx="3413760" cy="3413760"/>
        </a:xfrm>
        <a:solidFill>
          <a:srgbClr val="8BBC41"/>
        </a:solid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Calibri"/>
            <a:ea typeface="+mn-ea"/>
            <a:cs typeface="+mn-cs"/>
          </a:endParaRPr>
        </a:p>
      </dgm:t>
    </dgm:pt>
    <dgm:pt modelId="{BBC8A88D-F0D9-411B-9AEE-A4E58CB61C0C}" type="parTrans" cxnId="{B3E6986F-F37C-40E7-9498-932AB9AA8F4E}">
      <dgm:prSet/>
      <dgm:spPr/>
      <dgm:t>
        <a:bodyPr/>
        <a:lstStyle/>
        <a:p>
          <a:endParaRPr lang="en-US"/>
        </a:p>
      </dgm:t>
    </dgm:pt>
    <dgm:pt modelId="{4F0F1003-C359-427C-97BB-A753CBCABA6D}" type="sibTrans" cxnId="{B3E6986F-F37C-40E7-9498-932AB9AA8F4E}">
      <dgm:prSet/>
      <dgm:spPr/>
      <dgm:t>
        <a:bodyPr/>
        <a:lstStyle/>
        <a:p>
          <a:endParaRPr lang="en-US"/>
        </a:p>
      </dgm:t>
    </dgm:pt>
    <dgm:pt modelId="{F3898263-D767-40A6-923F-1D01F2FB76F8}">
      <dgm:prSet phldrT="[Text]"/>
      <dgm:spPr>
        <a:xfrm>
          <a:off x="1281379" y="407415"/>
          <a:ext cx="3413760" cy="3413760"/>
        </a:xfrm>
        <a:solidFill>
          <a:srgbClr val="FFCA48"/>
        </a:solid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Calibri"/>
            <a:ea typeface="+mn-ea"/>
            <a:cs typeface="+mn-cs"/>
          </a:endParaRPr>
        </a:p>
      </dgm:t>
    </dgm:pt>
    <dgm:pt modelId="{1A8DFB9D-CFED-45D7-9EF1-358D6889DAA4}" type="parTrans" cxnId="{3625156C-D159-49E9-8BF0-D4E522F575D1}">
      <dgm:prSet/>
      <dgm:spPr/>
      <dgm:t>
        <a:bodyPr/>
        <a:lstStyle/>
        <a:p>
          <a:endParaRPr lang="en-US"/>
        </a:p>
      </dgm:t>
    </dgm:pt>
    <dgm:pt modelId="{5D07FFA9-4FD7-4DCC-8473-B9C4A2E2AAAC}" type="sibTrans" cxnId="{3625156C-D159-49E9-8BF0-D4E522F575D1}">
      <dgm:prSet/>
      <dgm:spPr/>
      <dgm:t>
        <a:bodyPr/>
        <a:lstStyle/>
        <a:p>
          <a:endParaRPr lang="en-US"/>
        </a:p>
      </dgm:t>
    </dgm:pt>
    <dgm:pt modelId="{0B44F9CB-774B-42DA-8E64-1F388C624EBF}">
      <dgm:prSet phldrT="[Text]"/>
      <dgm:spPr>
        <a:xfrm>
          <a:off x="1281379" y="407415"/>
          <a:ext cx="3413760" cy="3413760"/>
        </a:xfrm>
        <a:solidFill>
          <a:srgbClr val="FF7930">
            <a:alpha val="81961"/>
          </a:srgbClr>
        </a:solid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Calibri"/>
            <a:ea typeface="+mn-ea"/>
            <a:cs typeface="+mn-cs"/>
          </a:endParaRPr>
        </a:p>
      </dgm:t>
    </dgm:pt>
    <dgm:pt modelId="{7732EF56-6A1E-4F9A-B1D5-8419AAEF273F}" type="parTrans" cxnId="{30302674-1A59-4C5C-AE23-A4E4A7E86F86}">
      <dgm:prSet/>
      <dgm:spPr/>
      <dgm:t>
        <a:bodyPr/>
        <a:lstStyle/>
        <a:p>
          <a:endParaRPr lang="en-US"/>
        </a:p>
      </dgm:t>
    </dgm:pt>
    <dgm:pt modelId="{FE31BFEF-13A8-4FBF-A434-A9B66A4A0225}" type="sibTrans" cxnId="{30302674-1A59-4C5C-AE23-A4E4A7E86F86}">
      <dgm:prSet/>
      <dgm:spPr/>
      <dgm:t>
        <a:bodyPr/>
        <a:lstStyle/>
        <a:p>
          <a:endParaRPr lang="en-US"/>
        </a:p>
      </dgm:t>
    </dgm:pt>
    <dgm:pt modelId="{C2EB4AA1-B987-4273-925D-C4F425455F1B}">
      <dgm:prSet phldrT="[Text]"/>
      <dgm:spPr>
        <a:xfrm>
          <a:off x="1281379" y="407415"/>
          <a:ext cx="3413760" cy="3413760"/>
        </a:xfrm>
        <a:solidFill>
          <a:srgbClr val="8BBC41"/>
        </a:solidFill>
        <a:ln w="25400" cap="flat" cmpd="sng" algn="ctr">
          <a:solidFill>
            <a:sysClr val="window" lastClr="FFFFFF">
              <a:hueOff val="0"/>
              <a:satOff val="0"/>
              <a:lumOff val="0"/>
              <a:alphaOff val="0"/>
            </a:sysClr>
          </a:solidFill>
          <a:prstDash val="solid"/>
        </a:ln>
        <a:effectLst/>
      </dgm:spPr>
      <dgm:t>
        <a:bodyPr/>
        <a:lstStyle/>
        <a:p>
          <a:endParaRPr lang="en-US" dirty="0">
            <a:solidFill>
              <a:sysClr val="window" lastClr="FFFFFF"/>
            </a:solidFill>
            <a:latin typeface="Calibri"/>
            <a:ea typeface="+mn-ea"/>
            <a:cs typeface="+mn-cs"/>
          </a:endParaRPr>
        </a:p>
      </dgm:t>
    </dgm:pt>
    <dgm:pt modelId="{FB8E2D00-8664-49DB-816F-885A18BAD158}" type="parTrans" cxnId="{6A5401C2-C8D4-4048-8E4E-F29BFEA7287A}">
      <dgm:prSet/>
      <dgm:spPr/>
      <dgm:t>
        <a:bodyPr/>
        <a:lstStyle/>
        <a:p>
          <a:endParaRPr lang="en-US"/>
        </a:p>
      </dgm:t>
    </dgm:pt>
    <dgm:pt modelId="{C6639176-0A37-4A27-AF12-CAB2C9D02203}" type="sibTrans" cxnId="{6A5401C2-C8D4-4048-8E4E-F29BFEA7287A}">
      <dgm:prSet/>
      <dgm:spPr/>
      <dgm:t>
        <a:bodyPr/>
        <a:lstStyle/>
        <a:p>
          <a:endParaRPr lang="en-US"/>
        </a:p>
      </dgm:t>
    </dgm:pt>
    <dgm:pt modelId="{344906CA-B389-46FA-BDD3-58066B1E447D}" type="pres">
      <dgm:prSet presAssocID="{A79E1E69-3FCC-410A-812B-E2B85A35AA8B}" presName="compositeShape" presStyleCnt="0">
        <dgm:presLayoutVars>
          <dgm:chMax val="7"/>
          <dgm:dir/>
          <dgm:resizeHandles val="exact"/>
        </dgm:presLayoutVars>
      </dgm:prSet>
      <dgm:spPr/>
    </dgm:pt>
    <dgm:pt modelId="{C0E0993C-6844-41EC-959C-9D66BF55594D}" type="pres">
      <dgm:prSet presAssocID="{A79E1E69-3FCC-410A-812B-E2B85A35AA8B}" presName="wedge1" presStyleLbl="node1" presStyleIdx="0" presStyleCnt="5" custLinFactNeighborX="-3508" custLinFactNeighborY="4815"/>
      <dgm:spPr>
        <a:prstGeom prst="pie">
          <a:avLst>
            <a:gd name="adj1" fmla="val 16200000"/>
            <a:gd name="adj2" fmla="val 20520000"/>
          </a:avLst>
        </a:prstGeom>
      </dgm:spPr>
      <dgm:t>
        <a:bodyPr/>
        <a:lstStyle/>
        <a:p>
          <a:endParaRPr lang="en-US"/>
        </a:p>
      </dgm:t>
    </dgm:pt>
    <dgm:pt modelId="{74DD0892-009C-4FE5-8C40-01CAA2269F21}" type="pres">
      <dgm:prSet presAssocID="{A79E1E69-3FCC-410A-812B-E2B85A35AA8B}" presName="wedge1Tx" presStyleLbl="node1" presStyleIdx="0" presStyleCnt="5">
        <dgm:presLayoutVars>
          <dgm:chMax val="0"/>
          <dgm:chPref val="0"/>
          <dgm:bulletEnabled val="1"/>
        </dgm:presLayoutVars>
      </dgm:prSet>
      <dgm:spPr/>
      <dgm:t>
        <a:bodyPr/>
        <a:lstStyle/>
        <a:p>
          <a:endParaRPr lang="en-US"/>
        </a:p>
      </dgm:t>
    </dgm:pt>
    <dgm:pt modelId="{5DEC4697-EE2C-497A-8313-D2E4089DF78A}" type="pres">
      <dgm:prSet presAssocID="{A79E1E69-3FCC-410A-812B-E2B85A35AA8B}" presName="wedge2" presStyleLbl="node1" presStyleIdx="1" presStyleCnt="5"/>
      <dgm:spPr>
        <a:prstGeom prst="pie">
          <a:avLst>
            <a:gd name="adj1" fmla="val 20520000"/>
            <a:gd name="adj2" fmla="val 3240000"/>
          </a:avLst>
        </a:prstGeom>
      </dgm:spPr>
      <dgm:t>
        <a:bodyPr/>
        <a:lstStyle/>
        <a:p>
          <a:endParaRPr lang="en-US"/>
        </a:p>
      </dgm:t>
    </dgm:pt>
    <dgm:pt modelId="{80270A14-2024-490F-9DD0-5FA9A213AE92}" type="pres">
      <dgm:prSet presAssocID="{A79E1E69-3FCC-410A-812B-E2B85A35AA8B}" presName="wedge2Tx" presStyleLbl="node1" presStyleIdx="1" presStyleCnt="5">
        <dgm:presLayoutVars>
          <dgm:chMax val="0"/>
          <dgm:chPref val="0"/>
          <dgm:bulletEnabled val="1"/>
        </dgm:presLayoutVars>
      </dgm:prSet>
      <dgm:spPr/>
      <dgm:t>
        <a:bodyPr/>
        <a:lstStyle/>
        <a:p>
          <a:endParaRPr lang="en-US"/>
        </a:p>
      </dgm:t>
    </dgm:pt>
    <dgm:pt modelId="{209C2A87-5276-48DF-A7CF-432EDBB7F401}" type="pres">
      <dgm:prSet presAssocID="{A79E1E69-3FCC-410A-812B-E2B85A35AA8B}" presName="wedge3" presStyleLbl="node1" presStyleIdx="2" presStyleCnt="5"/>
      <dgm:spPr>
        <a:prstGeom prst="pie">
          <a:avLst>
            <a:gd name="adj1" fmla="val 3240000"/>
            <a:gd name="adj2" fmla="val 7560000"/>
          </a:avLst>
        </a:prstGeom>
      </dgm:spPr>
      <dgm:t>
        <a:bodyPr/>
        <a:lstStyle/>
        <a:p>
          <a:endParaRPr lang="en-US"/>
        </a:p>
      </dgm:t>
    </dgm:pt>
    <dgm:pt modelId="{D158B1C4-9CFE-4A7B-9DB7-7C556910E935}" type="pres">
      <dgm:prSet presAssocID="{A79E1E69-3FCC-410A-812B-E2B85A35AA8B}" presName="wedge3Tx" presStyleLbl="node1" presStyleIdx="2" presStyleCnt="5">
        <dgm:presLayoutVars>
          <dgm:chMax val="0"/>
          <dgm:chPref val="0"/>
          <dgm:bulletEnabled val="1"/>
        </dgm:presLayoutVars>
      </dgm:prSet>
      <dgm:spPr/>
      <dgm:t>
        <a:bodyPr/>
        <a:lstStyle/>
        <a:p>
          <a:endParaRPr lang="en-US"/>
        </a:p>
      </dgm:t>
    </dgm:pt>
    <dgm:pt modelId="{43534F5A-8206-44B9-900A-06873D9965B3}" type="pres">
      <dgm:prSet presAssocID="{A79E1E69-3FCC-410A-812B-E2B85A35AA8B}" presName="wedge4" presStyleLbl="node1" presStyleIdx="3" presStyleCnt="5" custLinFactNeighborY="417"/>
      <dgm:spPr>
        <a:prstGeom prst="pie">
          <a:avLst>
            <a:gd name="adj1" fmla="val 7560000"/>
            <a:gd name="adj2" fmla="val 11880000"/>
          </a:avLst>
        </a:prstGeom>
      </dgm:spPr>
      <dgm:t>
        <a:bodyPr/>
        <a:lstStyle/>
        <a:p>
          <a:endParaRPr lang="en-US"/>
        </a:p>
      </dgm:t>
    </dgm:pt>
    <dgm:pt modelId="{B5388EF5-15FA-4E72-8C26-8709AEA63E49}" type="pres">
      <dgm:prSet presAssocID="{A79E1E69-3FCC-410A-812B-E2B85A35AA8B}" presName="wedge4Tx" presStyleLbl="node1" presStyleIdx="3" presStyleCnt="5">
        <dgm:presLayoutVars>
          <dgm:chMax val="0"/>
          <dgm:chPref val="0"/>
          <dgm:bulletEnabled val="1"/>
        </dgm:presLayoutVars>
      </dgm:prSet>
      <dgm:spPr/>
      <dgm:t>
        <a:bodyPr/>
        <a:lstStyle/>
        <a:p>
          <a:endParaRPr lang="en-US"/>
        </a:p>
      </dgm:t>
    </dgm:pt>
    <dgm:pt modelId="{7D665640-3495-43A5-B8FB-31FC7BE02614}" type="pres">
      <dgm:prSet presAssocID="{A79E1E69-3FCC-410A-812B-E2B85A35AA8B}" presName="wedge5" presStyleLbl="node1" presStyleIdx="4" presStyleCnt="5" custLinFactNeighborY="-107"/>
      <dgm:spPr>
        <a:prstGeom prst="pie">
          <a:avLst>
            <a:gd name="adj1" fmla="val 11880000"/>
            <a:gd name="adj2" fmla="val 16200000"/>
          </a:avLst>
        </a:prstGeom>
      </dgm:spPr>
      <dgm:t>
        <a:bodyPr/>
        <a:lstStyle/>
        <a:p>
          <a:endParaRPr lang="en-US"/>
        </a:p>
      </dgm:t>
    </dgm:pt>
    <dgm:pt modelId="{9E651A7C-7643-4D03-87EC-2EE4BF0A9F09}" type="pres">
      <dgm:prSet presAssocID="{A79E1E69-3FCC-410A-812B-E2B85A35AA8B}" presName="wedge5Tx" presStyleLbl="node1" presStyleIdx="4" presStyleCnt="5">
        <dgm:presLayoutVars>
          <dgm:chMax val="0"/>
          <dgm:chPref val="0"/>
          <dgm:bulletEnabled val="1"/>
        </dgm:presLayoutVars>
      </dgm:prSet>
      <dgm:spPr/>
      <dgm:t>
        <a:bodyPr/>
        <a:lstStyle/>
        <a:p>
          <a:endParaRPr lang="en-US"/>
        </a:p>
      </dgm:t>
    </dgm:pt>
  </dgm:ptLst>
  <dgm:cxnLst>
    <dgm:cxn modelId="{CEF8BEDE-C13D-4761-836F-2CD38414704F}" type="presOf" srcId="{6D752EE8-F146-453B-970C-D7DDD6BC8E07}" destId="{B5388EF5-15FA-4E72-8C26-8709AEA63E49}" srcOrd="1" destOrd="0" presId="urn:microsoft.com/office/officeart/2005/8/layout/chart3"/>
    <dgm:cxn modelId="{1DA2F047-8ECA-4522-AB87-80B68EF709A3}" type="presOf" srcId="{F3898263-D767-40A6-923F-1D01F2FB76F8}" destId="{80270A14-2024-490F-9DD0-5FA9A213AE92}" srcOrd="1" destOrd="0" presId="urn:microsoft.com/office/officeart/2005/8/layout/chart3"/>
    <dgm:cxn modelId="{288EAF1B-3C0D-4E4F-984D-4F37B5EDFA58}" type="presOf" srcId="{B0F5878A-7F84-490A-8B78-2A9A7038510B}" destId="{C0E0993C-6844-41EC-959C-9D66BF55594D}" srcOrd="0" destOrd="0" presId="urn:microsoft.com/office/officeart/2005/8/layout/chart3"/>
    <dgm:cxn modelId="{B75CBD1A-B7B7-4158-B796-A6124DD75383}" type="presOf" srcId="{0B44F9CB-774B-42DA-8E64-1F388C624EBF}" destId="{7D665640-3495-43A5-B8FB-31FC7BE02614}" srcOrd="0" destOrd="0" presId="urn:microsoft.com/office/officeart/2005/8/layout/chart3"/>
    <dgm:cxn modelId="{4466F8B2-64C6-4E3B-94CA-4F30C71DB4E7}" type="presOf" srcId="{F3898263-D767-40A6-923F-1D01F2FB76F8}" destId="{5DEC4697-EE2C-497A-8313-D2E4089DF78A}" srcOrd="0" destOrd="0" presId="urn:microsoft.com/office/officeart/2005/8/layout/chart3"/>
    <dgm:cxn modelId="{87F1DF97-B1E7-4A12-A0F3-9AA96E3597E5}" type="presOf" srcId="{C2EB4AA1-B987-4273-925D-C4F425455F1B}" destId="{209C2A87-5276-48DF-A7CF-432EDBB7F401}" srcOrd="0" destOrd="0" presId="urn:microsoft.com/office/officeart/2005/8/layout/chart3"/>
    <dgm:cxn modelId="{30302674-1A59-4C5C-AE23-A4E4A7E86F86}" srcId="{A79E1E69-3FCC-410A-812B-E2B85A35AA8B}" destId="{0B44F9CB-774B-42DA-8E64-1F388C624EBF}" srcOrd="4" destOrd="0" parTransId="{7732EF56-6A1E-4F9A-B1D5-8419AAEF273F}" sibTransId="{FE31BFEF-13A8-4FBF-A434-A9B66A4A0225}"/>
    <dgm:cxn modelId="{6778AC6C-2EF8-4EB1-B021-A35D4887F9A4}" type="presOf" srcId="{0B44F9CB-774B-42DA-8E64-1F388C624EBF}" destId="{9E651A7C-7643-4D03-87EC-2EE4BF0A9F09}" srcOrd="1" destOrd="0" presId="urn:microsoft.com/office/officeart/2005/8/layout/chart3"/>
    <dgm:cxn modelId="{6A5401C2-C8D4-4048-8E4E-F29BFEA7287A}" srcId="{A79E1E69-3FCC-410A-812B-E2B85A35AA8B}" destId="{C2EB4AA1-B987-4273-925D-C4F425455F1B}" srcOrd="2" destOrd="0" parTransId="{FB8E2D00-8664-49DB-816F-885A18BAD158}" sibTransId="{C6639176-0A37-4A27-AF12-CAB2C9D02203}"/>
    <dgm:cxn modelId="{B3E6986F-F37C-40E7-9498-932AB9AA8F4E}" srcId="{A79E1E69-3FCC-410A-812B-E2B85A35AA8B}" destId="{6D752EE8-F146-453B-970C-D7DDD6BC8E07}" srcOrd="3" destOrd="0" parTransId="{BBC8A88D-F0D9-411B-9AEE-A4E58CB61C0C}" sibTransId="{4F0F1003-C359-427C-97BB-A753CBCABA6D}"/>
    <dgm:cxn modelId="{1AE1FC0A-17A5-4A2E-B11E-E1B3FD30ABCF}" type="presOf" srcId="{6D752EE8-F146-453B-970C-D7DDD6BC8E07}" destId="{43534F5A-8206-44B9-900A-06873D9965B3}" srcOrd="0" destOrd="0" presId="urn:microsoft.com/office/officeart/2005/8/layout/chart3"/>
    <dgm:cxn modelId="{F7843246-E4AF-4755-947E-10C0326A44AF}" type="presOf" srcId="{C2EB4AA1-B987-4273-925D-C4F425455F1B}" destId="{D158B1C4-9CFE-4A7B-9DB7-7C556910E935}" srcOrd="1" destOrd="0" presId="urn:microsoft.com/office/officeart/2005/8/layout/chart3"/>
    <dgm:cxn modelId="{2591A349-1AB1-4B2A-AF2A-6C7D4A8B76A3}" srcId="{A79E1E69-3FCC-410A-812B-E2B85A35AA8B}" destId="{B0F5878A-7F84-490A-8B78-2A9A7038510B}" srcOrd="0" destOrd="0" parTransId="{4801A7BA-24FA-496D-8B51-0C3BF143343F}" sibTransId="{752C26AB-355E-4033-9D1A-2CF197D832A8}"/>
    <dgm:cxn modelId="{9D9CC8CC-01D4-438B-85B5-144F4F15578E}" type="presOf" srcId="{A79E1E69-3FCC-410A-812B-E2B85A35AA8B}" destId="{344906CA-B389-46FA-BDD3-58066B1E447D}" srcOrd="0" destOrd="0" presId="urn:microsoft.com/office/officeart/2005/8/layout/chart3"/>
    <dgm:cxn modelId="{DEDF474B-8C95-46AC-A58F-703CDAA0FEA2}" type="presOf" srcId="{B0F5878A-7F84-490A-8B78-2A9A7038510B}" destId="{74DD0892-009C-4FE5-8C40-01CAA2269F21}" srcOrd="1" destOrd="0" presId="urn:microsoft.com/office/officeart/2005/8/layout/chart3"/>
    <dgm:cxn modelId="{3625156C-D159-49E9-8BF0-D4E522F575D1}" srcId="{A79E1E69-3FCC-410A-812B-E2B85A35AA8B}" destId="{F3898263-D767-40A6-923F-1D01F2FB76F8}" srcOrd="1" destOrd="0" parTransId="{1A8DFB9D-CFED-45D7-9EF1-358D6889DAA4}" sibTransId="{5D07FFA9-4FD7-4DCC-8473-B9C4A2E2AAAC}"/>
    <dgm:cxn modelId="{2C2A1410-2CDD-4033-9362-BD51673C3B0F}" type="presParOf" srcId="{344906CA-B389-46FA-BDD3-58066B1E447D}" destId="{C0E0993C-6844-41EC-959C-9D66BF55594D}" srcOrd="0" destOrd="0" presId="urn:microsoft.com/office/officeart/2005/8/layout/chart3"/>
    <dgm:cxn modelId="{B2C5CD84-A305-4955-97FC-05D5E36DC590}" type="presParOf" srcId="{344906CA-B389-46FA-BDD3-58066B1E447D}" destId="{74DD0892-009C-4FE5-8C40-01CAA2269F21}" srcOrd="1" destOrd="0" presId="urn:microsoft.com/office/officeart/2005/8/layout/chart3"/>
    <dgm:cxn modelId="{821C6A20-60ED-48E6-AB74-87BC9E57C02D}" type="presParOf" srcId="{344906CA-B389-46FA-BDD3-58066B1E447D}" destId="{5DEC4697-EE2C-497A-8313-D2E4089DF78A}" srcOrd="2" destOrd="0" presId="urn:microsoft.com/office/officeart/2005/8/layout/chart3"/>
    <dgm:cxn modelId="{B022A3F9-8D7F-4ABE-925C-832D2E386BF3}" type="presParOf" srcId="{344906CA-B389-46FA-BDD3-58066B1E447D}" destId="{80270A14-2024-490F-9DD0-5FA9A213AE92}" srcOrd="3" destOrd="0" presId="urn:microsoft.com/office/officeart/2005/8/layout/chart3"/>
    <dgm:cxn modelId="{BFC07024-6B14-4D8E-AD91-94D9FBA0B0C7}" type="presParOf" srcId="{344906CA-B389-46FA-BDD3-58066B1E447D}" destId="{209C2A87-5276-48DF-A7CF-432EDBB7F401}" srcOrd="4" destOrd="0" presId="urn:microsoft.com/office/officeart/2005/8/layout/chart3"/>
    <dgm:cxn modelId="{DC7256ED-07CA-4490-BCA2-198422AD5907}" type="presParOf" srcId="{344906CA-B389-46FA-BDD3-58066B1E447D}" destId="{D158B1C4-9CFE-4A7B-9DB7-7C556910E935}" srcOrd="5" destOrd="0" presId="urn:microsoft.com/office/officeart/2005/8/layout/chart3"/>
    <dgm:cxn modelId="{755201EB-C38C-4A3D-B2B8-00FDE63D2C0F}" type="presParOf" srcId="{344906CA-B389-46FA-BDD3-58066B1E447D}" destId="{43534F5A-8206-44B9-900A-06873D9965B3}" srcOrd="6" destOrd="0" presId="urn:microsoft.com/office/officeart/2005/8/layout/chart3"/>
    <dgm:cxn modelId="{E26CD75A-0F24-4E90-8348-E7C794C95DCD}" type="presParOf" srcId="{344906CA-B389-46FA-BDD3-58066B1E447D}" destId="{B5388EF5-15FA-4E72-8C26-8709AEA63E49}" srcOrd="7" destOrd="0" presId="urn:microsoft.com/office/officeart/2005/8/layout/chart3"/>
    <dgm:cxn modelId="{C09AB16D-ABB6-4EA8-9A8C-0230CA8F1589}" type="presParOf" srcId="{344906CA-B389-46FA-BDD3-58066B1E447D}" destId="{7D665640-3495-43A5-B8FB-31FC7BE02614}" srcOrd="8" destOrd="0" presId="urn:microsoft.com/office/officeart/2005/8/layout/chart3"/>
    <dgm:cxn modelId="{F6D5896F-659C-45AC-91AC-4B5E577B5539}" type="presParOf" srcId="{344906CA-B389-46FA-BDD3-58066B1E447D}" destId="{9E651A7C-7643-4D03-87EC-2EE4BF0A9F09}"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7E0FB4-18BA-42BE-8FE6-F242FEBF6B6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D292761E-AF35-4C43-A002-8473F8234448}">
      <dgm:prSet/>
      <dgm:spPr/>
      <dgm:t>
        <a:bodyPr/>
        <a:lstStyle/>
        <a:p>
          <a:pPr rtl="0"/>
          <a:r>
            <a:rPr lang="en-US" dirty="0" smtClean="0">
              <a:solidFill>
                <a:srgbClr val="FFFF00"/>
              </a:solidFill>
            </a:rPr>
            <a:t>Antecedent</a:t>
          </a:r>
          <a:endParaRPr lang="en-US" dirty="0">
            <a:solidFill>
              <a:srgbClr val="FFFF00"/>
            </a:solidFill>
          </a:endParaRPr>
        </a:p>
      </dgm:t>
    </dgm:pt>
    <dgm:pt modelId="{AC28820A-CEBE-481D-AAEA-85B9326EB73F}" type="parTrans" cxnId="{89A7D769-A2C3-4B03-A9C3-BA3DBBB0AE3A}">
      <dgm:prSet/>
      <dgm:spPr/>
      <dgm:t>
        <a:bodyPr/>
        <a:lstStyle/>
        <a:p>
          <a:endParaRPr lang="en-US"/>
        </a:p>
      </dgm:t>
    </dgm:pt>
    <dgm:pt modelId="{0742196C-2865-4B3A-8690-8C683780EBAC}" type="sibTrans" cxnId="{89A7D769-A2C3-4B03-A9C3-BA3DBBB0AE3A}">
      <dgm:prSet/>
      <dgm:spPr/>
      <dgm:t>
        <a:bodyPr/>
        <a:lstStyle/>
        <a:p>
          <a:endParaRPr lang="en-US"/>
        </a:p>
      </dgm:t>
    </dgm:pt>
    <dgm:pt modelId="{29B9CF9F-AB53-485B-ABF6-CA4D24248B5F}">
      <dgm:prSet/>
      <dgm:spPr/>
      <dgm:t>
        <a:bodyPr/>
        <a:lstStyle/>
        <a:p>
          <a:pPr rtl="0"/>
          <a:r>
            <a:rPr lang="en-US" dirty="0" smtClean="0"/>
            <a:t>Behavior</a:t>
          </a:r>
          <a:endParaRPr lang="en-US" dirty="0"/>
        </a:p>
      </dgm:t>
    </dgm:pt>
    <dgm:pt modelId="{24EDE08D-9177-47C5-87C4-D30EB921BCD4}" type="parTrans" cxnId="{8DB0E89F-3539-45E0-A878-3EF42381439D}">
      <dgm:prSet/>
      <dgm:spPr/>
      <dgm:t>
        <a:bodyPr/>
        <a:lstStyle/>
        <a:p>
          <a:endParaRPr lang="en-US"/>
        </a:p>
      </dgm:t>
    </dgm:pt>
    <dgm:pt modelId="{CB50EDFE-CF63-46B2-A20D-E965F45AE274}" type="sibTrans" cxnId="{8DB0E89F-3539-45E0-A878-3EF42381439D}">
      <dgm:prSet/>
      <dgm:spPr/>
      <dgm:t>
        <a:bodyPr/>
        <a:lstStyle/>
        <a:p>
          <a:endParaRPr lang="en-US"/>
        </a:p>
      </dgm:t>
    </dgm:pt>
    <dgm:pt modelId="{C77B2836-53E3-48A2-8E03-E769AE41BCC1}">
      <dgm:prSet/>
      <dgm:spPr/>
      <dgm:t>
        <a:bodyPr/>
        <a:lstStyle/>
        <a:p>
          <a:pPr rtl="0"/>
          <a:r>
            <a:rPr lang="en-US" dirty="0" smtClean="0"/>
            <a:t>Consequence</a:t>
          </a:r>
          <a:endParaRPr lang="en-US" dirty="0"/>
        </a:p>
      </dgm:t>
    </dgm:pt>
    <dgm:pt modelId="{26434683-8742-4FDB-8195-BD023CC06C50}" type="parTrans" cxnId="{769A2BB3-1F24-4B29-8C27-AF3267B6BDF3}">
      <dgm:prSet/>
      <dgm:spPr/>
      <dgm:t>
        <a:bodyPr/>
        <a:lstStyle/>
        <a:p>
          <a:endParaRPr lang="en-US"/>
        </a:p>
      </dgm:t>
    </dgm:pt>
    <dgm:pt modelId="{586CFD86-9F41-4FD0-805C-C5E4738887D9}" type="sibTrans" cxnId="{769A2BB3-1F24-4B29-8C27-AF3267B6BDF3}">
      <dgm:prSet/>
      <dgm:spPr/>
      <dgm:t>
        <a:bodyPr/>
        <a:lstStyle/>
        <a:p>
          <a:endParaRPr lang="en-US"/>
        </a:p>
      </dgm:t>
    </dgm:pt>
    <dgm:pt modelId="{1E6575FE-6916-4894-8F93-D6D1182E2E44}">
      <dgm:prSet/>
      <dgm:spPr/>
      <dgm:t>
        <a:bodyPr/>
        <a:lstStyle/>
        <a:p>
          <a:r>
            <a:rPr lang="en-US" dirty="0" smtClean="0"/>
            <a:t>Prevent</a:t>
          </a:r>
          <a:endParaRPr lang="en-US" dirty="0"/>
        </a:p>
      </dgm:t>
    </dgm:pt>
    <dgm:pt modelId="{62FAA446-BC78-4B3B-B8E0-F38DF71B1671}" type="parTrans" cxnId="{A452947A-F709-456C-84C6-2CEE28CAA106}">
      <dgm:prSet/>
      <dgm:spPr/>
      <dgm:t>
        <a:bodyPr/>
        <a:lstStyle/>
        <a:p>
          <a:endParaRPr lang="en-US"/>
        </a:p>
      </dgm:t>
    </dgm:pt>
    <dgm:pt modelId="{1037C431-9B80-4F34-95D4-236DDEE44340}" type="sibTrans" cxnId="{A452947A-F709-456C-84C6-2CEE28CAA106}">
      <dgm:prSet/>
      <dgm:spPr/>
      <dgm:t>
        <a:bodyPr/>
        <a:lstStyle/>
        <a:p>
          <a:endParaRPr lang="en-US"/>
        </a:p>
      </dgm:t>
    </dgm:pt>
    <dgm:pt modelId="{2E50C16C-80B3-487D-B547-24F8E9167EA8}">
      <dgm:prSet/>
      <dgm:spPr/>
      <dgm:t>
        <a:bodyPr/>
        <a:lstStyle/>
        <a:p>
          <a:r>
            <a:rPr lang="en-US" dirty="0" smtClean="0"/>
            <a:t>Teach</a:t>
          </a:r>
          <a:endParaRPr lang="en-US" dirty="0"/>
        </a:p>
      </dgm:t>
    </dgm:pt>
    <dgm:pt modelId="{66F6E345-4390-4E4C-A2B0-BD9B4D4BE6F1}" type="parTrans" cxnId="{B24A07C0-DA95-4506-A9E8-3130F0E9804E}">
      <dgm:prSet/>
      <dgm:spPr/>
      <dgm:t>
        <a:bodyPr/>
        <a:lstStyle/>
        <a:p>
          <a:endParaRPr lang="en-US"/>
        </a:p>
      </dgm:t>
    </dgm:pt>
    <dgm:pt modelId="{649A6F27-25B5-445C-A133-C9BE0AAC5F1C}" type="sibTrans" cxnId="{B24A07C0-DA95-4506-A9E8-3130F0E9804E}">
      <dgm:prSet/>
      <dgm:spPr/>
      <dgm:t>
        <a:bodyPr/>
        <a:lstStyle/>
        <a:p>
          <a:endParaRPr lang="en-US"/>
        </a:p>
      </dgm:t>
    </dgm:pt>
    <dgm:pt modelId="{D94A0C61-3339-4D6D-A9DD-B4250A920B90}">
      <dgm:prSet/>
      <dgm:spPr/>
      <dgm:t>
        <a:bodyPr/>
        <a:lstStyle/>
        <a:p>
          <a:endParaRPr lang="en-US" dirty="0"/>
        </a:p>
      </dgm:t>
    </dgm:pt>
    <dgm:pt modelId="{D651979B-1269-492D-8D2E-375A72DAA1B7}" type="parTrans" cxnId="{F599BBED-D0B3-4EE2-9B1A-FE1828194A64}">
      <dgm:prSet/>
      <dgm:spPr/>
      <dgm:t>
        <a:bodyPr/>
        <a:lstStyle/>
        <a:p>
          <a:endParaRPr lang="en-US"/>
        </a:p>
      </dgm:t>
    </dgm:pt>
    <dgm:pt modelId="{4A260F90-D12F-4AFA-B413-56F2482DC9B2}" type="sibTrans" cxnId="{F599BBED-D0B3-4EE2-9B1A-FE1828194A64}">
      <dgm:prSet/>
      <dgm:spPr/>
      <dgm:t>
        <a:bodyPr/>
        <a:lstStyle/>
        <a:p>
          <a:endParaRPr lang="en-US"/>
        </a:p>
      </dgm:t>
    </dgm:pt>
    <dgm:pt modelId="{68D9140A-29D5-4805-B91E-F12DEF7F0B33}">
      <dgm:prSet/>
      <dgm:spPr/>
      <dgm:t>
        <a:bodyPr/>
        <a:lstStyle/>
        <a:p>
          <a:r>
            <a:rPr lang="en-US" dirty="0" smtClean="0"/>
            <a:t>Respond</a:t>
          </a:r>
          <a:endParaRPr lang="en-US" dirty="0"/>
        </a:p>
      </dgm:t>
    </dgm:pt>
    <dgm:pt modelId="{02F6AEFF-5912-41D4-9261-0C93EDD609B4}" type="parTrans" cxnId="{3D44AE86-E1C4-4EEA-800F-6A00D1CBE3BE}">
      <dgm:prSet/>
      <dgm:spPr/>
      <dgm:t>
        <a:bodyPr/>
        <a:lstStyle/>
        <a:p>
          <a:endParaRPr lang="en-US"/>
        </a:p>
      </dgm:t>
    </dgm:pt>
    <dgm:pt modelId="{117557B5-B3F6-497D-BFD0-71CC69DB62FF}" type="sibTrans" cxnId="{3D44AE86-E1C4-4EEA-800F-6A00D1CBE3BE}">
      <dgm:prSet/>
      <dgm:spPr/>
      <dgm:t>
        <a:bodyPr/>
        <a:lstStyle/>
        <a:p>
          <a:endParaRPr lang="en-US"/>
        </a:p>
      </dgm:t>
    </dgm:pt>
    <dgm:pt modelId="{BA748583-528F-4AF9-A201-81D85B4F3B4D}">
      <dgm:prSet/>
      <dgm:spPr/>
      <dgm:t>
        <a:bodyPr/>
        <a:lstStyle/>
        <a:p>
          <a:endParaRPr lang="en-US"/>
        </a:p>
      </dgm:t>
    </dgm:pt>
    <dgm:pt modelId="{5A64BEDB-7576-4A18-BC04-9D5262508854}" type="parTrans" cxnId="{20290E9B-E31B-4838-9EDC-765B54133730}">
      <dgm:prSet/>
      <dgm:spPr/>
      <dgm:t>
        <a:bodyPr/>
        <a:lstStyle/>
        <a:p>
          <a:endParaRPr lang="en-US"/>
        </a:p>
      </dgm:t>
    </dgm:pt>
    <dgm:pt modelId="{755A85D1-42DF-43E2-B0F9-EA2ADCA147E2}" type="sibTrans" cxnId="{20290E9B-E31B-4838-9EDC-765B54133730}">
      <dgm:prSet/>
      <dgm:spPr/>
      <dgm:t>
        <a:bodyPr/>
        <a:lstStyle/>
        <a:p>
          <a:endParaRPr lang="en-US"/>
        </a:p>
      </dgm:t>
    </dgm:pt>
    <dgm:pt modelId="{6F11BA0D-BC02-4A54-B21D-2829C00C2A8A}" type="pres">
      <dgm:prSet presAssocID="{927E0FB4-18BA-42BE-8FE6-F242FEBF6B6D}" presName="Name0" presStyleCnt="0">
        <dgm:presLayoutVars>
          <dgm:dir/>
          <dgm:animLvl val="lvl"/>
          <dgm:resizeHandles val="exact"/>
        </dgm:presLayoutVars>
      </dgm:prSet>
      <dgm:spPr/>
      <dgm:t>
        <a:bodyPr/>
        <a:lstStyle/>
        <a:p>
          <a:endParaRPr lang="en-US"/>
        </a:p>
      </dgm:t>
    </dgm:pt>
    <dgm:pt modelId="{8EE9A057-7695-4AC7-ADD8-A17DD881B9AE}" type="pres">
      <dgm:prSet presAssocID="{927E0FB4-18BA-42BE-8FE6-F242FEBF6B6D}" presName="tSp" presStyleCnt="0"/>
      <dgm:spPr/>
    </dgm:pt>
    <dgm:pt modelId="{32751A36-E055-4374-95B5-B19F57B864CB}" type="pres">
      <dgm:prSet presAssocID="{927E0FB4-18BA-42BE-8FE6-F242FEBF6B6D}" presName="bSp" presStyleCnt="0"/>
      <dgm:spPr/>
    </dgm:pt>
    <dgm:pt modelId="{006E3B5B-1585-4A04-A912-42DE1A390E7D}" type="pres">
      <dgm:prSet presAssocID="{927E0FB4-18BA-42BE-8FE6-F242FEBF6B6D}" presName="process" presStyleCnt="0"/>
      <dgm:spPr/>
    </dgm:pt>
    <dgm:pt modelId="{28391B12-D293-4302-AD6C-6014DE6EEDF9}" type="pres">
      <dgm:prSet presAssocID="{D292761E-AF35-4C43-A002-8473F8234448}" presName="composite1" presStyleCnt="0"/>
      <dgm:spPr/>
    </dgm:pt>
    <dgm:pt modelId="{FA5DA1A9-AEAE-4BB5-9132-B92105148868}" type="pres">
      <dgm:prSet presAssocID="{D292761E-AF35-4C43-A002-8473F8234448}" presName="dummyNode1" presStyleLbl="node1" presStyleIdx="0" presStyleCnt="3"/>
      <dgm:spPr/>
    </dgm:pt>
    <dgm:pt modelId="{CC71FA74-72A4-4398-9A4D-E886EB8D73F8}" type="pres">
      <dgm:prSet presAssocID="{D292761E-AF35-4C43-A002-8473F8234448}" presName="childNode1" presStyleLbl="bgAcc1" presStyleIdx="0" presStyleCnt="3">
        <dgm:presLayoutVars>
          <dgm:bulletEnabled val="1"/>
        </dgm:presLayoutVars>
      </dgm:prSet>
      <dgm:spPr/>
      <dgm:t>
        <a:bodyPr/>
        <a:lstStyle/>
        <a:p>
          <a:endParaRPr lang="en-US"/>
        </a:p>
      </dgm:t>
    </dgm:pt>
    <dgm:pt modelId="{D4688B67-864F-4E77-931B-CF93F1C59487}" type="pres">
      <dgm:prSet presAssocID="{D292761E-AF35-4C43-A002-8473F8234448}" presName="childNode1tx" presStyleLbl="bgAcc1" presStyleIdx="0" presStyleCnt="3">
        <dgm:presLayoutVars>
          <dgm:bulletEnabled val="1"/>
        </dgm:presLayoutVars>
      </dgm:prSet>
      <dgm:spPr/>
      <dgm:t>
        <a:bodyPr/>
        <a:lstStyle/>
        <a:p>
          <a:endParaRPr lang="en-US"/>
        </a:p>
      </dgm:t>
    </dgm:pt>
    <dgm:pt modelId="{596B1431-CD5C-430A-8FD4-3967FF7D6651}" type="pres">
      <dgm:prSet presAssocID="{D292761E-AF35-4C43-A002-8473F8234448}" presName="parentNode1" presStyleLbl="node1" presStyleIdx="0" presStyleCnt="3">
        <dgm:presLayoutVars>
          <dgm:chMax val="1"/>
          <dgm:bulletEnabled val="1"/>
        </dgm:presLayoutVars>
      </dgm:prSet>
      <dgm:spPr/>
      <dgm:t>
        <a:bodyPr/>
        <a:lstStyle/>
        <a:p>
          <a:endParaRPr lang="en-US"/>
        </a:p>
      </dgm:t>
    </dgm:pt>
    <dgm:pt modelId="{D63F7480-125D-477E-9ECD-667A04FCB8FC}" type="pres">
      <dgm:prSet presAssocID="{D292761E-AF35-4C43-A002-8473F8234448}" presName="connSite1" presStyleCnt="0"/>
      <dgm:spPr/>
    </dgm:pt>
    <dgm:pt modelId="{773E2106-14E4-4539-8C17-60D886A0D06E}" type="pres">
      <dgm:prSet presAssocID="{0742196C-2865-4B3A-8690-8C683780EBAC}" presName="Name9" presStyleLbl="sibTrans2D1" presStyleIdx="0" presStyleCnt="2"/>
      <dgm:spPr/>
      <dgm:t>
        <a:bodyPr/>
        <a:lstStyle/>
        <a:p>
          <a:endParaRPr lang="en-US"/>
        </a:p>
      </dgm:t>
    </dgm:pt>
    <dgm:pt modelId="{48471EA4-CFF0-435F-B25C-B73376176F79}" type="pres">
      <dgm:prSet presAssocID="{29B9CF9F-AB53-485B-ABF6-CA4D24248B5F}" presName="composite2" presStyleCnt="0"/>
      <dgm:spPr/>
    </dgm:pt>
    <dgm:pt modelId="{3AAFC193-D589-4200-A7FF-14A36B74824B}" type="pres">
      <dgm:prSet presAssocID="{29B9CF9F-AB53-485B-ABF6-CA4D24248B5F}" presName="dummyNode2" presStyleLbl="node1" presStyleIdx="0" presStyleCnt="3"/>
      <dgm:spPr/>
    </dgm:pt>
    <dgm:pt modelId="{A5C1391E-8D6D-4ADF-A9E2-772224AA4E9B}" type="pres">
      <dgm:prSet presAssocID="{29B9CF9F-AB53-485B-ABF6-CA4D24248B5F}" presName="childNode2" presStyleLbl="bgAcc1" presStyleIdx="1" presStyleCnt="3">
        <dgm:presLayoutVars>
          <dgm:bulletEnabled val="1"/>
        </dgm:presLayoutVars>
      </dgm:prSet>
      <dgm:spPr/>
      <dgm:t>
        <a:bodyPr/>
        <a:lstStyle/>
        <a:p>
          <a:endParaRPr lang="en-US"/>
        </a:p>
      </dgm:t>
    </dgm:pt>
    <dgm:pt modelId="{D0281514-F9C3-42B3-9D28-C4516726FB41}" type="pres">
      <dgm:prSet presAssocID="{29B9CF9F-AB53-485B-ABF6-CA4D24248B5F}" presName="childNode2tx" presStyleLbl="bgAcc1" presStyleIdx="1" presStyleCnt="3">
        <dgm:presLayoutVars>
          <dgm:bulletEnabled val="1"/>
        </dgm:presLayoutVars>
      </dgm:prSet>
      <dgm:spPr/>
      <dgm:t>
        <a:bodyPr/>
        <a:lstStyle/>
        <a:p>
          <a:endParaRPr lang="en-US"/>
        </a:p>
      </dgm:t>
    </dgm:pt>
    <dgm:pt modelId="{E4A12D94-06ED-4B80-94BE-0156E154D273}" type="pres">
      <dgm:prSet presAssocID="{29B9CF9F-AB53-485B-ABF6-CA4D24248B5F}" presName="parentNode2" presStyleLbl="node1" presStyleIdx="1" presStyleCnt="3">
        <dgm:presLayoutVars>
          <dgm:chMax val="0"/>
          <dgm:bulletEnabled val="1"/>
        </dgm:presLayoutVars>
      </dgm:prSet>
      <dgm:spPr/>
      <dgm:t>
        <a:bodyPr/>
        <a:lstStyle/>
        <a:p>
          <a:endParaRPr lang="en-US"/>
        </a:p>
      </dgm:t>
    </dgm:pt>
    <dgm:pt modelId="{F56584B5-1B31-448B-A28D-945A0522F8EF}" type="pres">
      <dgm:prSet presAssocID="{29B9CF9F-AB53-485B-ABF6-CA4D24248B5F}" presName="connSite2" presStyleCnt="0"/>
      <dgm:spPr/>
    </dgm:pt>
    <dgm:pt modelId="{FABA2AD6-1E3D-4B68-A477-DC8F6D818185}" type="pres">
      <dgm:prSet presAssocID="{CB50EDFE-CF63-46B2-A20D-E965F45AE274}" presName="Name18" presStyleLbl="sibTrans2D1" presStyleIdx="1" presStyleCnt="2"/>
      <dgm:spPr/>
      <dgm:t>
        <a:bodyPr/>
        <a:lstStyle/>
        <a:p>
          <a:endParaRPr lang="en-US"/>
        </a:p>
      </dgm:t>
    </dgm:pt>
    <dgm:pt modelId="{BFB87278-0234-4362-A9AC-8C8DE95FE5BD}" type="pres">
      <dgm:prSet presAssocID="{C77B2836-53E3-48A2-8E03-E769AE41BCC1}" presName="composite1" presStyleCnt="0"/>
      <dgm:spPr/>
    </dgm:pt>
    <dgm:pt modelId="{34C4EACF-4136-4526-A361-7DA32C384D8F}" type="pres">
      <dgm:prSet presAssocID="{C77B2836-53E3-48A2-8E03-E769AE41BCC1}" presName="dummyNode1" presStyleLbl="node1" presStyleIdx="1" presStyleCnt="3"/>
      <dgm:spPr/>
    </dgm:pt>
    <dgm:pt modelId="{5E54DD7B-724C-4B6B-96BB-027686FDDE63}" type="pres">
      <dgm:prSet presAssocID="{C77B2836-53E3-48A2-8E03-E769AE41BCC1}" presName="childNode1" presStyleLbl="bgAcc1" presStyleIdx="2" presStyleCnt="3">
        <dgm:presLayoutVars>
          <dgm:bulletEnabled val="1"/>
        </dgm:presLayoutVars>
      </dgm:prSet>
      <dgm:spPr/>
      <dgm:t>
        <a:bodyPr/>
        <a:lstStyle/>
        <a:p>
          <a:endParaRPr lang="en-US"/>
        </a:p>
      </dgm:t>
    </dgm:pt>
    <dgm:pt modelId="{862B3FDB-DC6C-430B-BF09-07B4184075D0}" type="pres">
      <dgm:prSet presAssocID="{C77B2836-53E3-48A2-8E03-E769AE41BCC1}" presName="childNode1tx" presStyleLbl="bgAcc1" presStyleIdx="2" presStyleCnt="3">
        <dgm:presLayoutVars>
          <dgm:bulletEnabled val="1"/>
        </dgm:presLayoutVars>
      </dgm:prSet>
      <dgm:spPr/>
      <dgm:t>
        <a:bodyPr/>
        <a:lstStyle/>
        <a:p>
          <a:endParaRPr lang="en-US"/>
        </a:p>
      </dgm:t>
    </dgm:pt>
    <dgm:pt modelId="{62BB0367-4755-45A2-B3EE-A2C54CB23D17}" type="pres">
      <dgm:prSet presAssocID="{C77B2836-53E3-48A2-8E03-E769AE41BCC1}" presName="parentNode1" presStyleLbl="node1" presStyleIdx="2" presStyleCnt="3">
        <dgm:presLayoutVars>
          <dgm:chMax val="1"/>
          <dgm:bulletEnabled val="1"/>
        </dgm:presLayoutVars>
      </dgm:prSet>
      <dgm:spPr/>
      <dgm:t>
        <a:bodyPr/>
        <a:lstStyle/>
        <a:p>
          <a:endParaRPr lang="en-US"/>
        </a:p>
      </dgm:t>
    </dgm:pt>
    <dgm:pt modelId="{30AE8882-1E4B-4E7C-A3DA-49B77DF786F5}" type="pres">
      <dgm:prSet presAssocID="{C77B2836-53E3-48A2-8E03-E769AE41BCC1}" presName="connSite1" presStyleCnt="0"/>
      <dgm:spPr/>
    </dgm:pt>
  </dgm:ptLst>
  <dgm:cxnLst>
    <dgm:cxn modelId="{1901F00D-7CCF-46CE-BB11-B1AC4E061E70}" type="presOf" srcId="{D94A0C61-3339-4D6D-A9DD-B4250A920B90}" destId="{D4688B67-864F-4E77-931B-CF93F1C59487}" srcOrd="1" destOrd="0" presId="urn:microsoft.com/office/officeart/2005/8/layout/hProcess4"/>
    <dgm:cxn modelId="{F321C0C8-909D-4B0F-B4EC-DCE88A38BE78}" type="presOf" srcId="{2E50C16C-80B3-487D-B547-24F8E9167EA8}" destId="{A5C1391E-8D6D-4ADF-A9E2-772224AA4E9B}" srcOrd="0" destOrd="0" presId="urn:microsoft.com/office/officeart/2005/8/layout/hProcess4"/>
    <dgm:cxn modelId="{A61093C5-C099-472D-8150-092033E1F5F4}" type="presOf" srcId="{1E6575FE-6916-4894-8F93-D6D1182E2E44}" destId="{D4688B67-864F-4E77-931B-CF93F1C59487}" srcOrd="1" destOrd="1" presId="urn:microsoft.com/office/officeart/2005/8/layout/hProcess4"/>
    <dgm:cxn modelId="{B57A8689-5A1B-4B0C-8555-1331169083C7}" type="presOf" srcId="{1E6575FE-6916-4894-8F93-D6D1182E2E44}" destId="{CC71FA74-72A4-4398-9A4D-E886EB8D73F8}" srcOrd="0" destOrd="1" presId="urn:microsoft.com/office/officeart/2005/8/layout/hProcess4"/>
    <dgm:cxn modelId="{E8207F63-0F9B-4549-828B-32BA669D9FED}" type="presOf" srcId="{29B9CF9F-AB53-485B-ABF6-CA4D24248B5F}" destId="{E4A12D94-06ED-4B80-94BE-0156E154D273}" srcOrd="0" destOrd="0" presId="urn:microsoft.com/office/officeart/2005/8/layout/hProcess4"/>
    <dgm:cxn modelId="{F599BBED-D0B3-4EE2-9B1A-FE1828194A64}" srcId="{D292761E-AF35-4C43-A002-8473F8234448}" destId="{D94A0C61-3339-4D6D-A9DD-B4250A920B90}" srcOrd="0" destOrd="0" parTransId="{D651979B-1269-492D-8D2E-375A72DAA1B7}" sibTransId="{4A260F90-D12F-4AFA-B413-56F2482DC9B2}"/>
    <dgm:cxn modelId="{85E93456-C024-4294-BA96-442EC109346B}" type="presOf" srcId="{D94A0C61-3339-4D6D-A9DD-B4250A920B90}" destId="{CC71FA74-72A4-4398-9A4D-E886EB8D73F8}" srcOrd="0" destOrd="0" presId="urn:microsoft.com/office/officeart/2005/8/layout/hProcess4"/>
    <dgm:cxn modelId="{926E6598-C22E-4137-AC69-ECC8050F1441}" type="presOf" srcId="{2E50C16C-80B3-487D-B547-24F8E9167EA8}" destId="{D0281514-F9C3-42B3-9D28-C4516726FB41}" srcOrd="1" destOrd="0" presId="urn:microsoft.com/office/officeart/2005/8/layout/hProcess4"/>
    <dgm:cxn modelId="{4BA6B943-2CCF-4220-98B3-2A2532F511A0}" type="presOf" srcId="{927E0FB4-18BA-42BE-8FE6-F242FEBF6B6D}" destId="{6F11BA0D-BC02-4A54-B21D-2829C00C2A8A}" srcOrd="0" destOrd="0" presId="urn:microsoft.com/office/officeart/2005/8/layout/hProcess4"/>
    <dgm:cxn modelId="{B47277F1-2888-4FB5-93D1-4679F3BAC5AD}" type="presOf" srcId="{D292761E-AF35-4C43-A002-8473F8234448}" destId="{596B1431-CD5C-430A-8FD4-3967FF7D6651}" srcOrd="0" destOrd="0" presId="urn:microsoft.com/office/officeart/2005/8/layout/hProcess4"/>
    <dgm:cxn modelId="{8DB0E89F-3539-45E0-A878-3EF42381439D}" srcId="{927E0FB4-18BA-42BE-8FE6-F242FEBF6B6D}" destId="{29B9CF9F-AB53-485B-ABF6-CA4D24248B5F}" srcOrd="1" destOrd="0" parTransId="{24EDE08D-9177-47C5-87C4-D30EB921BCD4}" sibTransId="{CB50EDFE-CF63-46B2-A20D-E965F45AE274}"/>
    <dgm:cxn modelId="{A9EBA40A-435F-4D32-B3E7-AF2753F7EA1A}" type="presOf" srcId="{0742196C-2865-4B3A-8690-8C683780EBAC}" destId="{773E2106-14E4-4539-8C17-60D886A0D06E}" srcOrd="0" destOrd="0" presId="urn:microsoft.com/office/officeart/2005/8/layout/hProcess4"/>
    <dgm:cxn modelId="{C57C7258-85E7-43E3-B8B2-3E48F6F9D650}" type="presOf" srcId="{BA748583-528F-4AF9-A201-81D85B4F3B4D}" destId="{5E54DD7B-724C-4B6B-96BB-027686FDDE63}" srcOrd="0" destOrd="0" presId="urn:microsoft.com/office/officeart/2005/8/layout/hProcess4"/>
    <dgm:cxn modelId="{6C1676C9-1E5B-4E74-B42B-6F5AEA719419}" type="presOf" srcId="{BA748583-528F-4AF9-A201-81D85B4F3B4D}" destId="{862B3FDB-DC6C-430B-BF09-07B4184075D0}" srcOrd="1" destOrd="0" presId="urn:microsoft.com/office/officeart/2005/8/layout/hProcess4"/>
    <dgm:cxn modelId="{769A2BB3-1F24-4B29-8C27-AF3267B6BDF3}" srcId="{927E0FB4-18BA-42BE-8FE6-F242FEBF6B6D}" destId="{C77B2836-53E3-48A2-8E03-E769AE41BCC1}" srcOrd="2" destOrd="0" parTransId="{26434683-8742-4FDB-8195-BD023CC06C50}" sibTransId="{586CFD86-9F41-4FD0-805C-C5E4738887D9}"/>
    <dgm:cxn modelId="{B24A07C0-DA95-4506-A9E8-3130F0E9804E}" srcId="{29B9CF9F-AB53-485B-ABF6-CA4D24248B5F}" destId="{2E50C16C-80B3-487D-B547-24F8E9167EA8}" srcOrd="0" destOrd="0" parTransId="{66F6E345-4390-4E4C-A2B0-BD9B4D4BE6F1}" sibTransId="{649A6F27-25B5-445C-A133-C9BE0AAC5F1C}"/>
    <dgm:cxn modelId="{6149B9DF-06F0-4DA6-898D-71333524FE5B}" type="presOf" srcId="{68D9140A-29D5-4805-B91E-F12DEF7F0B33}" destId="{5E54DD7B-724C-4B6B-96BB-027686FDDE63}" srcOrd="0" destOrd="1" presId="urn:microsoft.com/office/officeart/2005/8/layout/hProcess4"/>
    <dgm:cxn modelId="{EA14A1D6-2690-45B9-AAF5-88ABF66D769E}" type="presOf" srcId="{C77B2836-53E3-48A2-8E03-E769AE41BCC1}" destId="{62BB0367-4755-45A2-B3EE-A2C54CB23D17}" srcOrd="0" destOrd="0" presId="urn:microsoft.com/office/officeart/2005/8/layout/hProcess4"/>
    <dgm:cxn modelId="{20290E9B-E31B-4838-9EDC-765B54133730}" srcId="{C77B2836-53E3-48A2-8E03-E769AE41BCC1}" destId="{BA748583-528F-4AF9-A201-81D85B4F3B4D}" srcOrd="0" destOrd="0" parTransId="{5A64BEDB-7576-4A18-BC04-9D5262508854}" sibTransId="{755A85D1-42DF-43E2-B0F9-EA2ADCA147E2}"/>
    <dgm:cxn modelId="{8E87607D-B2C4-4A0E-91D0-7059011C6C7B}" type="presOf" srcId="{CB50EDFE-CF63-46B2-A20D-E965F45AE274}" destId="{FABA2AD6-1E3D-4B68-A477-DC8F6D818185}" srcOrd="0" destOrd="0" presId="urn:microsoft.com/office/officeart/2005/8/layout/hProcess4"/>
    <dgm:cxn modelId="{43D39E5A-62DB-4AB5-B0D5-FAD0998A233E}" type="presOf" srcId="{68D9140A-29D5-4805-B91E-F12DEF7F0B33}" destId="{862B3FDB-DC6C-430B-BF09-07B4184075D0}" srcOrd="1" destOrd="1" presId="urn:microsoft.com/office/officeart/2005/8/layout/hProcess4"/>
    <dgm:cxn modelId="{89A7D769-A2C3-4B03-A9C3-BA3DBBB0AE3A}" srcId="{927E0FB4-18BA-42BE-8FE6-F242FEBF6B6D}" destId="{D292761E-AF35-4C43-A002-8473F8234448}" srcOrd="0" destOrd="0" parTransId="{AC28820A-CEBE-481D-AAEA-85B9326EB73F}" sibTransId="{0742196C-2865-4B3A-8690-8C683780EBAC}"/>
    <dgm:cxn modelId="{A452947A-F709-456C-84C6-2CEE28CAA106}" srcId="{D292761E-AF35-4C43-A002-8473F8234448}" destId="{1E6575FE-6916-4894-8F93-D6D1182E2E44}" srcOrd="1" destOrd="0" parTransId="{62FAA446-BC78-4B3B-B8E0-F38DF71B1671}" sibTransId="{1037C431-9B80-4F34-95D4-236DDEE44340}"/>
    <dgm:cxn modelId="{3D44AE86-E1C4-4EEA-800F-6A00D1CBE3BE}" srcId="{C77B2836-53E3-48A2-8E03-E769AE41BCC1}" destId="{68D9140A-29D5-4805-B91E-F12DEF7F0B33}" srcOrd="1" destOrd="0" parTransId="{02F6AEFF-5912-41D4-9261-0C93EDD609B4}" sibTransId="{117557B5-B3F6-497D-BFD0-71CC69DB62FF}"/>
    <dgm:cxn modelId="{825E529D-2968-417B-889E-055FE1B8DB1D}" type="presParOf" srcId="{6F11BA0D-BC02-4A54-B21D-2829C00C2A8A}" destId="{8EE9A057-7695-4AC7-ADD8-A17DD881B9AE}" srcOrd="0" destOrd="0" presId="urn:microsoft.com/office/officeart/2005/8/layout/hProcess4"/>
    <dgm:cxn modelId="{118AA4C5-6F6A-451D-ACD0-AF9FB1232B13}" type="presParOf" srcId="{6F11BA0D-BC02-4A54-B21D-2829C00C2A8A}" destId="{32751A36-E055-4374-95B5-B19F57B864CB}" srcOrd="1" destOrd="0" presId="urn:microsoft.com/office/officeart/2005/8/layout/hProcess4"/>
    <dgm:cxn modelId="{CAAA7075-C1AF-4BB0-9E14-7E9DA71B48BD}" type="presParOf" srcId="{6F11BA0D-BC02-4A54-B21D-2829C00C2A8A}" destId="{006E3B5B-1585-4A04-A912-42DE1A390E7D}" srcOrd="2" destOrd="0" presId="urn:microsoft.com/office/officeart/2005/8/layout/hProcess4"/>
    <dgm:cxn modelId="{F5B470EE-9C4E-428D-A1B8-99055B31FBB2}" type="presParOf" srcId="{006E3B5B-1585-4A04-A912-42DE1A390E7D}" destId="{28391B12-D293-4302-AD6C-6014DE6EEDF9}" srcOrd="0" destOrd="0" presId="urn:microsoft.com/office/officeart/2005/8/layout/hProcess4"/>
    <dgm:cxn modelId="{34CCF63F-C67B-4A84-B0DD-F87CBA61C27F}" type="presParOf" srcId="{28391B12-D293-4302-AD6C-6014DE6EEDF9}" destId="{FA5DA1A9-AEAE-4BB5-9132-B92105148868}" srcOrd="0" destOrd="0" presId="urn:microsoft.com/office/officeart/2005/8/layout/hProcess4"/>
    <dgm:cxn modelId="{CC72FA9D-B919-418A-AE91-86182A3448FF}" type="presParOf" srcId="{28391B12-D293-4302-AD6C-6014DE6EEDF9}" destId="{CC71FA74-72A4-4398-9A4D-E886EB8D73F8}" srcOrd="1" destOrd="0" presId="urn:microsoft.com/office/officeart/2005/8/layout/hProcess4"/>
    <dgm:cxn modelId="{49C74097-AD40-48D8-B5C3-63228D1F2F92}" type="presParOf" srcId="{28391B12-D293-4302-AD6C-6014DE6EEDF9}" destId="{D4688B67-864F-4E77-931B-CF93F1C59487}" srcOrd="2" destOrd="0" presId="urn:microsoft.com/office/officeart/2005/8/layout/hProcess4"/>
    <dgm:cxn modelId="{4B3EC02D-A719-4E8B-B590-1985C0908297}" type="presParOf" srcId="{28391B12-D293-4302-AD6C-6014DE6EEDF9}" destId="{596B1431-CD5C-430A-8FD4-3967FF7D6651}" srcOrd="3" destOrd="0" presId="urn:microsoft.com/office/officeart/2005/8/layout/hProcess4"/>
    <dgm:cxn modelId="{B923D4A8-00FD-41F8-99E2-B2659C89AE0C}" type="presParOf" srcId="{28391B12-D293-4302-AD6C-6014DE6EEDF9}" destId="{D63F7480-125D-477E-9ECD-667A04FCB8FC}" srcOrd="4" destOrd="0" presId="urn:microsoft.com/office/officeart/2005/8/layout/hProcess4"/>
    <dgm:cxn modelId="{B8E68F27-816A-4343-ACD4-3213F8182005}" type="presParOf" srcId="{006E3B5B-1585-4A04-A912-42DE1A390E7D}" destId="{773E2106-14E4-4539-8C17-60D886A0D06E}" srcOrd="1" destOrd="0" presId="urn:microsoft.com/office/officeart/2005/8/layout/hProcess4"/>
    <dgm:cxn modelId="{B9A10688-2943-4891-B3F2-4F817C3AA532}" type="presParOf" srcId="{006E3B5B-1585-4A04-A912-42DE1A390E7D}" destId="{48471EA4-CFF0-435F-B25C-B73376176F79}" srcOrd="2" destOrd="0" presId="urn:microsoft.com/office/officeart/2005/8/layout/hProcess4"/>
    <dgm:cxn modelId="{CAADF7DF-3735-4E64-8F90-ACF06C887FC6}" type="presParOf" srcId="{48471EA4-CFF0-435F-B25C-B73376176F79}" destId="{3AAFC193-D589-4200-A7FF-14A36B74824B}" srcOrd="0" destOrd="0" presId="urn:microsoft.com/office/officeart/2005/8/layout/hProcess4"/>
    <dgm:cxn modelId="{2A5F9304-6BB7-459C-8C05-78B26A8BBE7B}" type="presParOf" srcId="{48471EA4-CFF0-435F-B25C-B73376176F79}" destId="{A5C1391E-8D6D-4ADF-A9E2-772224AA4E9B}" srcOrd="1" destOrd="0" presId="urn:microsoft.com/office/officeart/2005/8/layout/hProcess4"/>
    <dgm:cxn modelId="{29FE077C-0F14-4A79-91A5-C1A1F548148C}" type="presParOf" srcId="{48471EA4-CFF0-435F-B25C-B73376176F79}" destId="{D0281514-F9C3-42B3-9D28-C4516726FB41}" srcOrd="2" destOrd="0" presId="urn:microsoft.com/office/officeart/2005/8/layout/hProcess4"/>
    <dgm:cxn modelId="{8E9DF5C1-05A8-40CD-B597-6156E123FCDF}" type="presParOf" srcId="{48471EA4-CFF0-435F-B25C-B73376176F79}" destId="{E4A12D94-06ED-4B80-94BE-0156E154D273}" srcOrd="3" destOrd="0" presId="urn:microsoft.com/office/officeart/2005/8/layout/hProcess4"/>
    <dgm:cxn modelId="{0FE869BE-7693-44A8-B19D-96E3BFAE53C6}" type="presParOf" srcId="{48471EA4-CFF0-435F-B25C-B73376176F79}" destId="{F56584B5-1B31-448B-A28D-945A0522F8EF}" srcOrd="4" destOrd="0" presId="urn:microsoft.com/office/officeart/2005/8/layout/hProcess4"/>
    <dgm:cxn modelId="{E5A64308-CE44-4AB3-8B05-CA44394DDC80}" type="presParOf" srcId="{006E3B5B-1585-4A04-A912-42DE1A390E7D}" destId="{FABA2AD6-1E3D-4B68-A477-DC8F6D818185}" srcOrd="3" destOrd="0" presId="urn:microsoft.com/office/officeart/2005/8/layout/hProcess4"/>
    <dgm:cxn modelId="{0024BF15-D236-475E-AADF-AC43F3B447A7}" type="presParOf" srcId="{006E3B5B-1585-4A04-A912-42DE1A390E7D}" destId="{BFB87278-0234-4362-A9AC-8C8DE95FE5BD}" srcOrd="4" destOrd="0" presId="urn:microsoft.com/office/officeart/2005/8/layout/hProcess4"/>
    <dgm:cxn modelId="{451821C5-DD34-48AE-B1CA-897B96850109}" type="presParOf" srcId="{BFB87278-0234-4362-A9AC-8C8DE95FE5BD}" destId="{34C4EACF-4136-4526-A361-7DA32C384D8F}" srcOrd="0" destOrd="0" presId="urn:microsoft.com/office/officeart/2005/8/layout/hProcess4"/>
    <dgm:cxn modelId="{69665FCB-6A37-41D9-B230-30F39F4CF06C}" type="presParOf" srcId="{BFB87278-0234-4362-A9AC-8C8DE95FE5BD}" destId="{5E54DD7B-724C-4B6B-96BB-027686FDDE63}" srcOrd="1" destOrd="0" presId="urn:microsoft.com/office/officeart/2005/8/layout/hProcess4"/>
    <dgm:cxn modelId="{9F9701A8-CCE1-46A9-94F2-43487F9DFBC2}" type="presParOf" srcId="{BFB87278-0234-4362-A9AC-8C8DE95FE5BD}" destId="{862B3FDB-DC6C-430B-BF09-07B4184075D0}" srcOrd="2" destOrd="0" presId="urn:microsoft.com/office/officeart/2005/8/layout/hProcess4"/>
    <dgm:cxn modelId="{CDBA88FE-0800-4130-A4F8-ABECBF50E2B5}" type="presParOf" srcId="{BFB87278-0234-4362-A9AC-8C8DE95FE5BD}" destId="{62BB0367-4755-45A2-B3EE-A2C54CB23D17}" srcOrd="3" destOrd="0" presId="urn:microsoft.com/office/officeart/2005/8/layout/hProcess4"/>
    <dgm:cxn modelId="{91615E40-3198-44D3-9D82-F9B2B69E7278}" type="presParOf" srcId="{BFB87278-0234-4362-A9AC-8C8DE95FE5BD}" destId="{30AE8882-1E4B-4E7C-A3DA-49B77DF786F5}"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7E0FB4-18BA-42BE-8FE6-F242FEBF6B6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292761E-AF35-4C43-A002-8473F8234448}">
      <dgm:prSet/>
      <dgm:spPr/>
      <dgm:t>
        <a:bodyPr/>
        <a:lstStyle/>
        <a:p>
          <a:pPr rtl="0"/>
          <a:r>
            <a:rPr lang="en-US" dirty="0" smtClean="0">
              <a:solidFill>
                <a:srgbClr val="FFFF00"/>
              </a:solidFill>
            </a:rPr>
            <a:t>A</a:t>
          </a:r>
          <a:endParaRPr lang="en-US" dirty="0">
            <a:solidFill>
              <a:srgbClr val="FFFF00"/>
            </a:solidFill>
          </a:endParaRPr>
        </a:p>
      </dgm:t>
    </dgm:pt>
    <dgm:pt modelId="{AC28820A-CEBE-481D-AAEA-85B9326EB73F}" type="parTrans" cxnId="{89A7D769-A2C3-4B03-A9C3-BA3DBBB0AE3A}">
      <dgm:prSet/>
      <dgm:spPr/>
      <dgm:t>
        <a:bodyPr/>
        <a:lstStyle/>
        <a:p>
          <a:endParaRPr lang="en-US"/>
        </a:p>
      </dgm:t>
    </dgm:pt>
    <dgm:pt modelId="{0742196C-2865-4B3A-8690-8C683780EBAC}" type="sibTrans" cxnId="{89A7D769-A2C3-4B03-A9C3-BA3DBBB0AE3A}">
      <dgm:prSet/>
      <dgm:spPr/>
      <dgm:t>
        <a:bodyPr/>
        <a:lstStyle/>
        <a:p>
          <a:endParaRPr lang="en-US"/>
        </a:p>
      </dgm:t>
    </dgm:pt>
    <dgm:pt modelId="{29B9CF9F-AB53-485B-ABF6-CA4D24248B5F}">
      <dgm:prSet/>
      <dgm:spPr/>
      <dgm:t>
        <a:bodyPr/>
        <a:lstStyle/>
        <a:p>
          <a:pPr rtl="0"/>
          <a:r>
            <a:rPr lang="en-US" dirty="0" smtClean="0"/>
            <a:t>B</a:t>
          </a:r>
          <a:endParaRPr lang="en-US" dirty="0"/>
        </a:p>
      </dgm:t>
    </dgm:pt>
    <dgm:pt modelId="{24EDE08D-9177-47C5-87C4-D30EB921BCD4}" type="parTrans" cxnId="{8DB0E89F-3539-45E0-A878-3EF42381439D}">
      <dgm:prSet/>
      <dgm:spPr/>
      <dgm:t>
        <a:bodyPr/>
        <a:lstStyle/>
        <a:p>
          <a:endParaRPr lang="en-US"/>
        </a:p>
      </dgm:t>
    </dgm:pt>
    <dgm:pt modelId="{CB50EDFE-CF63-46B2-A20D-E965F45AE274}" type="sibTrans" cxnId="{8DB0E89F-3539-45E0-A878-3EF42381439D}">
      <dgm:prSet/>
      <dgm:spPr/>
      <dgm:t>
        <a:bodyPr/>
        <a:lstStyle/>
        <a:p>
          <a:endParaRPr lang="en-US"/>
        </a:p>
      </dgm:t>
    </dgm:pt>
    <dgm:pt modelId="{C77B2836-53E3-48A2-8E03-E769AE41BCC1}">
      <dgm:prSet/>
      <dgm:spPr/>
      <dgm:t>
        <a:bodyPr/>
        <a:lstStyle/>
        <a:p>
          <a:pPr rtl="0"/>
          <a:r>
            <a:rPr lang="en-US" dirty="0" smtClean="0"/>
            <a:t>C</a:t>
          </a:r>
          <a:endParaRPr lang="en-US" dirty="0"/>
        </a:p>
      </dgm:t>
    </dgm:pt>
    <dgm:pt modelId="{26434683-8742-4FDB-8195-BD023CC06C50}" type="parTrans" cxnId="{769A2BB3-1F24-4B29-8C27-AF3267B6BDF3}">
      <dgm:prSet/>
      <dgm:spPr/>
      <dgm:t>
        <a:bodyPr/>
        <a:lstStyle/>
        <a:p>
          <a:endParaRPr lang="en-US"/>
        </a:p>
      </dgm:t>
    </dgm:pt>
    <dgm:pt modelId="{586CFD86-9F41-4FD0-805C-C5E4738887D9}" type="sibTrans" cxnId="{769A2BB3-1F24-4B29-8C27-AF3267B6BDF3}">
      <dgm:prSet/>
      <dgm:spPr/>
      <dgm:t>
        <a:bodyPr/>
        <a:lstStyle/>
        <a:p>
          <a:endParaRPr lang="en-US"/>
        </a:p>
      </dgm:t>
    </dgm:pt>
    <dgm:pt modelId="{45B98964-995D-4568-8F96-27456C92A668}" type="pres">
      <dgm:prSet presAssocID="{927E0FB4-18BA-42BE-8FE6-F242FEBF6B6D}" presName="CompostProcess" presStyleCnt="0">
        <dgm:presLayoutVars>
          <dgm:dir/>
          <dgm:resizeHandles val="exact"/>
        </dgm:presLayoutVars>
      </dgm:prSet>
      <dgm:spPr/>
      <dgm:t>
        <a:bodyPr/>
        <a:lstStyle/>
        <a:p>
          <a:endParaRPr lang="en-US"/>
        </a:p>
      </dgm:t>
    </dgm:pt>
    <dgm:pt modelId="{4257443A-46EF-4549-BC7D-86ABBD0784B6}" type="pres">
      <dgm:prSet presAssocID="{927E0FB4-18BA-42BE-8FE6-F242FEBF6B6D}" presName="arrow" presStyleLbl="bgShp" presStyleIdx="0" presStyleCnt="1"/>
      <dgm:spPr/>
    </dgm:pt>
    <dgm:pt modelId="{67D68169-DB4C-4A85-801E-A8EB74455352}" type="pres">
      <dgm:prSet presAssocID="{927E0FB4-18BA-42BE-8FE6-F242FEBF6B6D}" presName="linearProcess" presStyleCnt="0"/>
      <dgm:spPr/>
    </dgm:pt>
    <dgm:pt modelId="{6B94074D-FFCE-4899-B4AF-74F0DC344816}" type="pres">
      <dgm:prSet presAssocID="{D292761E-AF35-4C43-A002-8473F8234448}" presName="textNode" presStyleLbl="node1" presStyleIdx="0" presStyleCnt="3">
        <dgm:presLayoutVars>
          <dgm:bulletEnabled val="1"/>
        </dgm:presLayoutVars>
      </dgm:prSet>
      <dgm:spPr/>
      <dgm:t>
        <a:bodyPr/>
        <a:lstStyle/>
        <a:p>
          <a:endParaRPr lang="en-US"/>
        </a:p>
      </dgm:t>
    </dgm:pt>
    <dgm:pt modelId="{6CF53277-D1C6-464F-989F-B6893A180D69}" type="pres">
      <dgm:prSet presAssocID="{0742196C-2865-4B3A-8690-8C683780EBAC}" presName="sibTrans" presStyleCnt="0"/>
      <dgm:spPr/>
    </dgm:pt>
    <dgm:pt modelId="{A97D351E-DE50-4CF6-909F-0F412218AF7E}" type="pres">
      <dgm:prSet presAssocID="{29B9CF9F-AB53-485B-ABF6-CA4D24248B5F}" presName="textNode" presStyleLbl="node1" presStyleIdx="1" presStyleCnt="3">
        <dgm:presLayoutVars>
          <dgm:bulletEnabled val="1"/>
        </dgm:presLayoutVars>
      </dgm:prSet>
      <dgm:spPr/>
      <dgm:t>
        <a:bodyPr/>
        <a:lstStyle/>
        <a:p>
          <a:endParaRPr lang="en-US"/>
        </a:p>
      </dgm:t>
    </dgm:pt>
    <dgm:pt modelId="{EACA4D32-0108-4EE7-9072-807993E30FD0}" type="pres">
      <dgm:prSet presAssocID="{CB50EDFE-CF63-46B2-A20D-E965F45AE274}" presName="sibTrans" presStyleCnt="0"/>
      <dgm:spPr/>
    </dgm:pt>
    <dgm:pt modelId="{F984329C-E97B-4E89-B5C5-4A58DA58D4FD}" type="pres">
      <dgm:prSet presAssocID="{C77B2836-53E3-48A2-8E03-E769AE41BCC1}" presName="textNode" presStyleLbl="node1" presStyleIdx="2" presStyleCnt="3">
        <dgm:presLayoutVars>
          <dgm:bulletEnabled val="1"/>
        </dgm:presLayoutVars>
      </dgm:prSet>
      <dgm:spPr/>
      <dgm:t>
        <a:bodyPr/>
        <a:lstStyle/>
        <a:p>
          <a:endParaRPr lang="en-US"/>
        </a:p>
      </dgm:t>
    </dgm:pt>
  </dgm:ptLst>
  <dgm:cxnLst>
    <dgm:cxn modelId="{89A7D769-A2C3-4B03-A9C3-BA3DBBB0AE3A}" srcId="{927E0FB4-18BA-42BE-8FE6-F242FEBF6B6D}" destId="{D292761E-AF35-4C43-A002-8473F8234448}" srcOrd="0" destOrd="0" parTransId="{AC28820A-CEBE-481D-AAEA-85B9326EB73F}" sibTransId="{0742196C-2865-4B3A-8690-8C683780EBAC}"/>
    <dgm:cxn modelId="{FF64F043-AE95-41AF-9165-930E3C52BBED}" type="presOf" srcId="{927E0FB4-18BA-42BE-8FE6-F242FEBF6B6D}" destId="{45B98964-995D-4568-8F96-27456C92A668}" srcOrd="0" destOrd="0" presId="urn:microsoft.com/office/officeart/2005/8/layout/hProcess9"/>
    <dgm:cxn modelId="{D31E6E14-187E-45F0-97B7-6504A488BAA8}" type="presOf" srcId="{C77B2836-53E3-48A2-8E03-E769AE41BCC1}" destId="{F984329C-E97B-4E89-B5C5-4A58DA58D4FD}" srcOrd="0" destOrd="0" presId="urn:microsoft.com/office/officeart/2005/8/layout/hProcess9"/>
    <dgm:cxn modelId="{8DB0E89F-3539-45E0-A878-3EF42381439D}" srcId="{927E0FB4-18BA-42BE-8FE6-F242FEBF6B6D}" destId="{29B9CF9F-AB53-485B-ABF6-CA4D24248B5F}" srcOrd="1" destOrd="0" parTransId="{24EDE08D-9177-47C5-87C4-D30EB921BCD4}" sibTransId="{CB50EDFE-CF63-46B2-A20D-E965F45AE274}"/>
    <dgm:cxn modelId="{B8F650BA-49DB-4CF4-AF99-4A7774A03DA4}" type="presOf" srcId="{D292761E-AF35-4C43-A002-8473F8234448}" destId="{6B94074D-FFCE-4899-B4AF-74F0DC344816}" srcOrd="0" destOrd="0" presId="urn:microsoft.com/office/officeart/2005/8/layout/hProcess9"/>
    <dgm:cxn modelId="{5582BE4D-3CBE-4193-98E4-DFBC01394795}" type="presOf" srcId="{29B9CF9F-AB53-485B-ABF6-CA4D24248B5F}" destId="{A97D351E-DE50-4CF6-909F-0F412218AF7E}" srcOrd="0" destOrd="0" presId="urn:microsoft.com/office/officeart/2005/8/layout/hProcess9"/>
    <dgm:cxn modelId="{769A2BB3-1F24-4B29-8C27-AF3267B6BDF3}" srcId="{927E0FB4-18BA-42BE-8FE6-F242FEBF6B6D}" destId="{C77B2836-53E3-48A2-8E03-E769AE41BCC1}" srcOrd="2" destOrd="0" parTransId="{26434683-8742-4FDB-8195-BD023CC06C50}" sibTransId="{586CFD86-9F41-4FD0-805C-C5E4738887D9}"/>
    <dgm:cxn modelId="{AE34E1AB-3CAF-492C-9DC0-3F0788F1F5E6}" type="presParOf" srcId="{45B98964-995D-4568-8F96-27456C92A668}" destId="{4257443A-46EF-4549-BC7D-86ABBD0784B6}" srcOrd="0" destOrd="0" presId="urn:microsoft.com/office/officeart/2005/8/layout/hProcess9"/>
    <dgm:cxn modelId="{A7688AEE-FB44-4D30-A0FB-17594067A1DE}" type="presParOf" srcId="{45B98964-995D-4568-8F96-27456C92A668}" destId="{67D68169-DB4C-4A85-801E-A8EB74455352}" srcOrd="1" destOrd="0" presId="urn:microsoft.com/office/officeart/2005/8/layout/hProcess9"/>
    <dgm:cxn modelId="{552BBF13-B6DA-4477-8EFA-5039E77C952F}" type="presParOf" srcId="{67D68169-DB4C-4A85-801E-A8EB74455352}" destId="{6B94074D-FFCE-4899-B4AF-74F0DC344816}" srcOrd="0" destOrd="0" presId="urn:microsoft.com/office/officeart/2005/8/layout/hProcess9"/>
    <dgm:cxn modelId="{4C2116BB-17AE-43E4-A7CB-F7B508359689}" type="presParOf" srcId="{67D68169-DB4C-4A85-801E-A8EB74455352}" destId="{6CF53277-D1C6-464F-989F-B6893A180D69}" srcOrd="1" destOrd="0" presId="urn:microsoft.com/office/officeart/2005/8/layout/hProcess9"/>
    <dgm:cxn modelId="{92929A06-7216-4A50-8398-D056A89A9670}" type="presParOf" srcId="{67D68169-DB4C-4A85-801E-A8EB74455352}" destId="{A97D351E-DE50-4CF6-909F-0F412218AF7E}" srcOrd="2" destOrd="0" presId="urn:microsoft.com/office/officeart/2005/8/layout/hProcess9"/>
    <dgm:cxn modelId="{3968A837-2583-48EF-B2B9-3B5F2595BF49}" type="presParOf" srcId="{67D68169-DB4C-4A85-801E-A8EB74455352}" destId="{EACA4D32-0108-4EE7-9072-807993E30FD0}" srcOrd="3" destOrd="0" presId="urn:microsoft.com/office/officeart/2005/8/layout/hProcess9"/>
    <dgm:cxn modelId="{4EE1AFC7-FBCB-40AF-8B9B-05DEB80C2C03}" type="presParOf" srcId="{67D68169-DB4C-4A85-801E-A8EB74455352}" destId="{F984329C-E97B-4E89-B5C5-4A58DA58D4F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68C974-0056-4F5F-9320-556D758C44A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F5892A5-3BAB-4521-ADF2-08E0D3D8A8AE}">
      <dgm:prSet phldrT="[Text]"/>
      <dgm:spPr>
        <a:solidFill>
          <a:schemeClr val="accent1">
            <a:lumMod val="50000"/>
          </a:schemeClr>
        </a:solidFill>
        <a:ln>
          <a:solidFill>
            <a:schemeClr val="accent1">
              <a:lumMod val="50000"/>
            </a:schemeClr>
          </a:solidFill>
        </a:ln>
      </dgm:spPr>
      <dgm:t>
        <a:bodyPr/>
        <a:lstStyle/>
        <a:p>
          <a:r>
            <a:rPr lang="en-US" dirty="0" smtClean="0"/>
            <a:t>Devote time to get to know students</a:t>
          </a:r>
          <a:endParaRPr lang="en-US" dirty="0"/>
        </a:p>
      </dgm:t>
    </dgm:pt>
    <dgm:pt modelId="{0C47CBDD-64E1-4FB1-9A95-E216C1E1A767}" type="parTrans" cxnId="{106472A9-3A30-4FB3-8BCA-E2E162693B4B}">
      <dgm:prSet/>
      <dgm:spPr/>
      <dgm:t>
        <a:bodyPr/>
        <a:lstStyle/>
        <a:p>
          <a:endParaRPr lang="en-US"/>
        </a:p>
      </dgm:t>
    </dgm:pt>
    <dgm:pt modelId="{6069E677-ED53-4CAE-8475-90DBC3015AC3}" type="sibTrans" cxnId="{106472A9-3A30-4FB3-8BCA-E2E162693B4B}">
      <dgm:prSet/>
      <dgm:spPr/>
      <dgm:t>
        <a:bodyPr/>
        <a:lstStyle/>
        <a:p>
          <a:endParaRPr lang="en-US"/>
        </a:p>
      </dgm:t>
    </dgm:pt>
    <dgm:pt modelId="{EED37F70-9E6D-4ED7-8DB4-E6847C8FBC63}">
      <dgm:prSet phldrT="[Text]"/>
      <dgm:spPr/>
      <dgm:t>
        <a:bodyPr/>
        <a:lstStyle/>
        <a:p>
          <a:r>
            <a:rPr lang="en-US" dirty="0" smtClean="0"/>
            <a:t>Banking time</a:t>
          </a:r>
          <a:endParaRPr lang="en-US" dirty="0"/>
        </a:p>
      </dgm:t>
    </dgm:pt>
    <dgm:pt modelId="{DF810ABB-B57A-4B99-86AC-341CE6947579}" type="parTrans" cxnId="{2AA586C8-2F29-41C2-BE86-40705AE4DC7D}">
      <dgm:prSet/>
      <dgm:spPr/>
      <dgm:t>
        <a:bodyPr/>
        <a:lstStyle/>
        <a:p>
          <a:endParaRPr lang="en-US"/>
        </a:p>
      </dgm:t>
    </dgm:pt>
    <dgm:pt modelId="{EB492A32-9A4C-4354-84F0-A3A465BBC123}" type="sibTrans" cxnId="{2AA586C8-2F29-41C2-BE86-40705AE4DC7D}">
      <dgm:prSet/>
      <dgm:spPr/>
      <dgm:t>
        <a:bodyPr/>
        <a:lstStyle/>
        <a:p>
          <a:endParaRPr lang="en-US"/>
        </a:p>
      </dgm:t>
    </dgm:pt>
    <dgm:pt modelId="{FACC95CD-F135-4FCC-BD59-E6BA5C176CC8}">
      <dgm:prSet phldrT="[Text]"/>
      <dgm:spPr/>
      <dgm:t>
        <a:bodyPr/>
        <a:lstStyle/>
        <a:p>
          <a:r>
            <a:rPr lang="en-US" dirty="0" smtClean="0"/>
            <a:t>Gather, track, and acknowledge </a:t>
          </a:r>
          <a:endParaRPr lang="en-US" dirty="0"/>
        </a:p>
      </dgm:t>
    </dgm:pt>
    <dgm:pt modelId="{B1C5B4FA-58F4-45C4-A13B-631D0E157FBA}" type="parTrans" cxnId="{03B6790D-D8E1-4369-BA45-158CDE9EB0CE}">
      <dgm:prSet/>
      <dgm:spPr/>
      <dgm:t>
        <a:bodyPr/>
        <a:lstStyle/>
        <a:p>
          <a:endParaRPr lang="en-US"/>
        </a:p>
      </dgm:t>
    </dgm:pt>
    <dgm:pt modelId="{3611B65E-378E-4D6F-BFED-DDED6C958633}" type="sibTrans" cxnId="{03B6790D-D8E1-4369-BA45-158CDE9EB0CE}">
      <dgm:prSet/>
      <dgm:spPr/>
      <dgm:t>
        <a:bodyPr/>
        <a:lstStyle/>
        <a:p>
          <a:endParaRPr lang="en-US"/>
        </a:p>
      </dgm:t>
    </dgm:pt>
    <dgm:pt modelId="{C68ACA6F-5D2C-425B-B960-A29F02A933E0}">
      <dgm:prSet phldrT="[Text]"/>
      <dgm:spPr>
        <a:solidFill>
          <a:srgbClr val="7030A0"/>
        </a:solidFill>
        <a:ln>
          <a:solidFill>
            <a:srgbClr val="7030A0"/>
          </a:solidFill>
        </a:ln>
      </dgm:spPr>
      <dgm:t>
        <a:bodyPr/>
        <a:lstStyle/>
        <a:p>
          <a:r>
            <a:rPr lang="en-US" dirty="0" smtClean="0"/>
            <a:t>Communicating high expectations and high support</a:t>
          </a:r>
          <a:endParaRPr lang="en-US" dirty="0"/>
        </a:p>
      </dgm:t>
    </dgm:pt>
    <dgm:pt modelId="{5CEF54AC-7F1A-48FC-96B7-2A82CB36D754}" type="parTrans" cxnId="{9A2CD4BF-41AA-4171-B8EC-77E53504FDCF}">
      <dgm:prSet/>
      <dgm:spPr/>
      <dgm:t>
        <a:bodyPr/>
        <a:lstStyle/>
        <a:p>
          <a:endParaRPr lang="en-US"/>
        </a:p>
      </dgm:t>
    </dgm:pt>
    <dgm:pt modelId="{9B3EA210-5472-4C52-B9A2-27FA43C43016}" type="sibTrans" cxnId="{9A2CD4BF-41AA-4171-B8EC-77E53504FDCF}">
      <dgm:prSet/>
      <dgm:spPr/>
      <dgm:t>
        <a:bodyPr/>
        <a:lstStyle/>
        <a:p>
          <a:endParaRPr lang="en-US"/>
        </a:p>
      </dgm:t>
    </dgm:pt>
    <dgm:pt modelId="{5052E8C9-BA79-46B9-BF19-E2E673DF0FC7}">
      <dgm:prSet phldrT="[Text]"/>
      <dgm:spPr/>
      <dgm:t>
        <a:bodyPr/>
        <a:lstStyle/>
        <a:p>
          <a:r>
            <a:rPr lang="en-US" dirty="0" smtClean="0"/>
            <a:t>High expectation, high belief feedback</a:t>
          </a:r>
          <a:endParaRPr lang="en-US" dirty="0"/>
        </a:p>
      </dgm:t>
    </dgm:pt>
    <dgm:pt modelId="{1E04253F-B4C9-4774-80B3-1763AC41A1FD}" type="parTrans" cxnId="{4DBFD4D4-116E-4FC2-BC58-EF7745138B5F}">
      <dgm:prSet/>
      <dgm:spPr/>
      <dgm:t>
        <a:bodyPr/>
        <a:lstStyle/>
        <a:p>
          <a:endParaRPr lang="en-US"/>
        </a:p>
      </dgm:t>
    </dgm:pt>
    <dgm:pt modelId="{1252BE41-635C-47F5-8F90-2920E6E9723A}" type="sibTrans" cxnId="{4DBFD4D4-116E-4FC2-BC58-EF7745138B5F}">
      <dgm:prSet/>
      <dgm:spPr/>
      <dgm:t>
        <a:bodyPr/>
        <a:lstStyle/>
        <a:p>
          <a:endParaRPr lang="en-US"/>
        </a:p>
      </dgm:t>
    </dgm:pt>
    <dgm:pt modelId="{5645462C-BD07-427B-9196-997470D2B11B}">
      <dgm:prSet phldrT="[Text]"/>
      <dgm:spPr/>
      <dgm:t>
        <a:bodyPr/>
        <a:lstStyle/>
        <a:p>
          <a:r>
            <a:rPr lang="en-US" dirty="0" smtClean="0"/>
            <a:t>Proactively &amp; reactively offering help</a:t>
          </a:r>
          <a:endParaRPr lang="en-US" dirty="0"/>
        </a:p>
      </dgm:t>
    </dgm:pt>
    <dgm:pt modelId="{FE1E6F27-BC4C-4A87-9934-3B9AFFF6A7A4}" type="parTrans" cxnId="{70FD1464-A61A-4FE7-948B-D76003060A5D}">
      <dgm:prSet/>
      <dgm:spPr/>
      <dgm:t>
        <a:bodyPr/>
        <a:lstStyle/>
        <a:p>
          <a:endParaRPr lang="en-US"/>
        </a:p>
      </dgm:t>
    </dgm:pt>
    <dgm:pt modelId="{41140FDC-D28E-412A-BEA5-AF3DCA10BA57}" type="sibTrans" cxnId="{70FD1464-A61A-4FE7-948B-D76003060A5D}">
      <dgm:prSet/>
      <dgm:spPr/>
      <dgm:t>
        <a:bodyPr/>
        <a:lstStyle/>
        <a:p>
          <a:endParaRPr lang="en-US"/>
        </a:p>
      </dgm:t>
    </dgm:pt>
    <dgm:pt modelId="{D5076F3A-B812-4005-845B-E15D319C8816}" type="pres">
      <dgm:prSet presAssocID="{D168C974-0056-4F5F-9320-556D758C44AF}" presName="diagram" presStyleCnt="0">
        <dgm:presLayoutVars>
          <dgm:chPref val="1"/>
          <dgm:dir/>
          <dgm:animOne val="branch"/>
          <dgm:animLvl val="lvl"/>
          <dgm:resizeHandles/>
        </dgm:presLayoutVars>
      </dgm:prSet>
      <dgm:spPr/>
      <dgm:t>
        <a:bodyPr/>
        <a:lstStyle/>
        <a:p>
          <a:endParaRPr lang="en-US"/>
        </a:p>
      </dgm:t>
    </dgm:pt>
    <dgm:pt modelId="{81C3700A-3D92-4CE5-95E1-367ECAC479EA}" type="pres">
      <dgm:prSet presAssocID="{5F5892A5-3BAB-4521-ADF2-08E0D3D8A8AE}" presName="root" presStyleCnt="0"/>
      <dgm:spPr/>
    </dgm:pt>
    <dgm:pt modelId="{8106108F-AA90-46D1-9384-A8A92BB97042}" type="pres">
      <dgm:prSet presAssocID="{5F5892A5-3BAB-4521-ADF2-08E0D3D8A8AE}" presName="rootComposite" presStyleCnt="0"/>
      <dgm:spPr/>
    </dgm:pt>
    <dgm:pt modelId="{EE216DEB-494C-4D55-8DC2-1C480B033EA0}" type="pres">
      <dgm:prSet presAssocID="{5F5892A5-3BAB-4521-ADF2-08E0D3D8A8AE}" presName="rootText" presStyleLbl="node1" presStyleIdx="0" presStyleCnt="2"/>
      <dgm:spPr/>
      <dgm:t>
        <a:bodyPr/>
        <a:lstStyle/>
        <a:p>
          <a:endParaRPr lang="en-US"/>
        </a:p>
      </dgm:t>
    </dgm:pt>
    <dgm:pt modelId="{AFE11640-44CE-4866-90D5-5B72035B1BDE}" type="pres">
      <dgm:prSet presAssocID="{5F5892A5-3BAB-4521-ADF2-08E0D3D8A8AE}" presName="rootConnector" presStyleLbl="node1" presStyleIdx="0" presStyleCnt="2"/>
      <dgm:spPr/>
      <dgm:t>
        <a:bodyPr/>
        <a:lstStyle/>
        <a:p>
          <a:endParaRPr lang="en-US"/>
        </a:p>
      </dgm:t>
    </dgm:pt>
    <dgm:pt modelId="{2E46981E-FA13-4AD2-9537-B547C70F2896}" type="pres">
      <dgm:prSet presAssocID="{5F5892A5-3BAB-4521-ADF2-08E0D3D8A8AE}" presName="childShape" presStyleCnt="0"/>
      <dgm:spPr/>
    </dgm:pt>
    <dgm:pt modelId="{03535DFC-5D3E-4384-B79D-3E527A0115BC}" type="pres">
      <dgm:prSet presAssocID="{DF810ABB-B57A-4B99-86AC-341CE6947579}" presName="Name13" presStyleLbl="parChTrans1D2" presStyleIdx="0" presStyleCnt="4"/>
      <dgm:spPr/>
      <dgm:t>
        <a:bodyPr/>
        <a:lstStyle/>
        <a:p>
          <a:endParaRPr lang="en-US"/>
        </a:p>
      </dgm:t>
    </dgm:pt>
    <dgm:pt modelId="{EE3A8C15-568D-4D52-8F85-5C93F16BD734}" type="pres">
      <dgm:prSet presAssocID="{EED37F70-9E6D-4ED7-8DB4-E6847C8FBC63}" presName="childText" presStyleLbl="bgAcc1" presStyleIdx="0" presStyleCnt="4">
        <dgm:presLayoutVars>
          <dgm:bulletEnabled val="1"/>
        </dgm:presLayoutVars>
      </dgm:prSet>
      <dgm:spPr/>
      <dgm:t>
        <a:bodyPr/>
        <a:lstStyle/>
        <a:p>
          <a:endParaRPr lang="en-US"/>
        </a:p>
      </dgm:t>
    </dgm:pt>
    <dgm:pt modelId="{A7890861-71CD-4908-9AB6-F7BC350D1BAE}" type="pres">
      <dgm:prSet presAssocID="{B1C5B4FA-58F4-45C4-A13B-631D0E157FBA}" presName="Name13" presStyleLbl="parChTrans1D2" presStyleIdx="1" presStyleCnt="4"/>
      <dgm:spPr/>
      <dgm:t>
        <a:bodyPr/>
        <a:lstStyle/>
        <a:p>
          <a:endParaRPr lang="en-US"/>
        </a:p>
      </dgm:t>
    </dgm:pt>
    <dgm:pt modelId="{68E5B562-C73A-46D3-A441-234D5C773515}" type="pres">
      <dgm:prSet presAssocID="{FACC95CD-F135-4FCC-BD59-E6BA5C176CC8}" presName="childText" presStyleLbl="bgAcc1" presStyleIdx="1" presStyleCnt="4">
        <dgm:presLayoutVars>
          <dgm:bulletEnabled val="1"/>
        </dgm:presLayoutVars>
      </dgm:prSet>
      <dgm:spPr/>
      <dgm:t>
        <a:bodyPr/>
        <a:lstStyle/>
        <a:p>
          <a:endParaRPr lang="en-US"/>
        </a:p>
      </dgm:t>
    </dgm:pt>
    <dgm:pt modelId="{AED5A22D-0763-4718-AE36-878DECF80BD9}" type="pres">
      <dgm:prSet presAssocID="{C68ACA6F-5D2C-425B-B960-A29F02A933E0}" presName="root" presStyleCnt="0"/>
      <dgm:spPr/>
    </dgm:pt>
    <dgm:pt modelId="{470ED9E7-9F00-4970-9DC9-2216905A1140}" type="pres">
      <dgm:prSet presAssocID="{C68ACA6F-5D2C-425B-B960-A29F02A933E0}" presName="rootComposite" presStyleCnt="0"/>
      <dgm:spPr/>
    </dgm:pt>
    <dgm:pt modelId="{93D9655B-CDF0-4579-8F61-5D42131803CE}" type="pres">
      <dgm:prSet presAssocID="{C68ACA6F-5D2C-425B-B960-A29F02A933E0}" presName="rootText" presStyleLbl="node1" presStyleIdx="1" presStyleCnt="2"/>
      <dgm:spPr/>
      <dgm:t>
        <a:bodyPr/>
        <a:lstStyle/>
        <a:p>
          <a:endParaRPr lang="en-US"/>
        </a:p>
      </dgm:t>
    </dgm:pt>
    <dgm:pt modelId="{C01B202B-2302-4A43-A661-CF9403BF1EB7}" type="pres">
      <dgm:prSet presAssocID="{C68ACA6F-5D2C-425B-B960-A29F02A933E0}" presName="rootConnector" presStyleLbl="node1" presStyleIdx="1" presStyleCnt="2"/>
      <dgm:spPr/>
      <dgm:t>
        <a:bodyPr/>
        <a:lstStyle/>
        <a:p>
          <a:endParaRPr lang="en-US"/>
        </a:p>
      </dgm:t>
    </dgm:pt>
    <dgm:pt modelId="{49536A5B-9263-40DC-90C3-36FC6BCFAE88}" type="pres">
      <dgm:prSet presAssocID="{C68ACA6F-5D2C-425B-B960-A29F02A933E0}" presName="childShape" presStyleCnt="0"/>
      <dgm:spPr/>
    </dgm:pt>
    <dgm:pt modelId="{2F46420A-9B85-4037-8D85-ACDB56FD8130}" type="pres">
      <dgm:prSet presAssocID="{1E04253F-B4C9-4774-80B3-1763AC41A1FD}" presName="Name13" presStyleLbl="parChTrans1D2" presStyleIdx="2" presStyleCnt="4"/>
      <dgm:spPr/>
      <dgm:t>
        <a:bodyPr/>
        <a:lstStyle/>
        <a:p>
          <a:endParaRPr lang="en-US"/>
        </a:p>
      </dgm:t>
    </dgm:pt>
    <dgm:pt modelId="{6B11E5D7-EDDF-4C22-9755-A4D742B1354A}" type="pres">
      <dgm:prSet presAssocID="{5052E8C9-BA79-46B9-BF19-E2E673DF0FC7}" presName="childText" presStyleLbl="bgAcc1" presStyleIdx="2" presStyleCnt="4">
        <dgm:presLayoutVars>
          <dgm:bulletEnabled val="1"/>
        </dgm:presLayoutVars>
      </dgm:prSet>
      <dgm:spPr/>
      <dgm:t>
        <a:bodyPr/>
        <a:lstStyle/>
        <a:p>
          <a:endParaRPr lang="en-US"/>
        </a:p>
      </dgm:t>
    </dgm:pt>
    <dgm:pt modelId="{9BE1F5A4-F355-47B8-8FFC-EEAB5B187A41}" type="pres">
      <dgm:prSet presAssocID="{FE1E6F27-BC4C-4A87-9934-3B9AFFF6A7A4}" presName="Name13" presStyleLbl="parChTrans1D2" presStyleIdx="3" presStyleCnt="4"/>
      <dgm:spPr/>
      <dgm:t>
        <a:bodyPr/>
        <a:lstStyle/>
        <a:p>
          <a:endParaRPr lang="en-US"/>
        </a:p>
      </dgm:t>
    </dgm:pt>
    <dgm:pt modelId="{BD2F8801-FD1B-4757-8CD9-FDCCECE94BD0}" type="pres">
      <dgm:prSet presAssocID="{5645462C-BD07-427B-9196-997470D2B11B}" presName="childText" presStyleLbl="bgAcc1" presStyleIdx="3" presStyleCnt="4">
        <dgm:presLayoutVars>
          <dgm:bulletEnabled val="1"/>
        </dgm:presLayoutVars>
      </dgm:prSet>
      <dgm:spPr/>
      <dgm:t>
        <a:bodyPr/>
        <a:lstStyle/>
        <a:p>
          <a:endParaRPr lang="en-US"/>
        </a:p>
      </dgm:t>
    </dgm:pt>
  </dgm:ptLst>
  <dgm:cxnLst>
    <dgm:cxn modelId="{9A2CD4BF-41AA-4171-B8EC-77E53504FDCF}" srcId="{D168C974-0056-4F5F-9320-556D758C44AF}" destId="{C68ACA6F-5D2C-425B-B960-A29F02A933E0}" srcOrd="1" destOrd="0" parTransId="{5CEF54AC-7F1A-48FC-96B7-2A82CB36D754}" sibTransId="{9B3EA210-5472-4C52-B9A2-27FA43C43016}"/>
    <dgm:cxn modelId="{257B2F1C-207C-4C37-A717-A78B391B0773}" type="presOf" srcId="{5052E8C9-BA79-46B9-BF19-E2E673DF0FC7}" destId="{6B11E5D7-EDDF-4C22-9755-A4D742B1354A}" srcOrd="0" destOrd="0" presId="urn:microsoft.com/office/officeart/2005/8/layout/hierarchy3"/>
    <dgm:cxn modelId="{03B6790D-D8E1-4369-BA45-158CDE9EB0CE}" srcId="{5F5892A5-3BAB-4521-ADF2-08E0D3D8A8AE}" destId="{FACC95CD-F135-4FCC-BD59-E6BA5C176CC8}" srcOrd="1" destOrd="0" parTransId="{B1C5B4FA-58F4-45C4-A13B-631D0E157FBA}" sibTransId="{3611B65E-378E-4D6F-BFED-DDED6C958633}"/>
    <dgm:cxn modelId="{70FD1464-A61A-4FE7-948B-D76003060A5D}" srcId="{C68ACA6F-5D2C-425B-B960-A29F02A933E0}" destId="{5645462C-BD07-427B-9196-997470D2B11B}" srcOrd="1" destOrd="0" parTransId="{FE1E6F27-BC4C-4A87-9934-3B9AFFF6A7A4}" sibTransId="{41140FDC-D28E-412A-BEA5-AF3DCA10BA57}"/>
    <dgm:cxn modelId="{5DBD57B4-FFE8-496A-91B1-8ABE0A23CEC0}" type="presOf" srcId="{DF810ABB-B57A-4B99-86AC-341CE6947579}" destId="{03535DFC-5D3E-4384-B79D-3E527A0115BC}" srcOrd="0" destOrd="0" presId="urn:microsoft.com/office/officeart/2005/8/layout/hierarchy3"/>
    <dgm:cxn modelId="{5E00157C-D4D7-409F-B940-1D083D1CDF6A}" type="presOf" srcId="{5F5892A5-3BAB-4521-ADF2-08E0D3D8A8AE}" destId="{EE216DEB-494C-4D55-8DC2-1C480B033EA0}" srcOrd="0" destOrd="0" presId="urn:microsoft.com/office/officeart/2005/8/layout/hierarchy3"/>
    <dgm:cxn modelId="{A3728DF7-9C9E-4712-AFEE-9A73BEC8F6D2}" type="presOf" srcId="{1E04253F-B4C9-4774-80B3-1763AC41A1FD}" destId="{2F46420A-9B85-4037-8D85-ACDB56FD8130}" srcOrd="0" destOrd="0" presId="urn:microsoft.com/office/officeart/2005/8/layout/hierarchy3"/>
    <dgm:cxn modelId="{F7D95E1B-0812-4F2B-A2F9-F5CF6AB30009}" type="presOf" srcId="{EED37F70-9E6D-4ED7-8DB4-E6847C8FBC63}" destId="{EE3A8C15-568D-4D52-8F85-5C93F16BD734}" srcOrd="0" destOrd="0" presId="urn:microsoft.com/office/officeart/2005/8/layout/hierarchy3"/>
    <dgm:cxn modelId="{1DDD85ED-FC17-4B32-BB5E-9EB7637AC1E0}" type="presOf" srcId="{C68ACA6F-5D2C-425B-B960-A29F02A933E0}" destId="{C01B202B-2302-4A43-A661-CF9403BF1EB7}" srcOrd="1" destOrd="0" presId="urn:microsoft.com/office/officeart/2005/8/layout/hierarchy3"/>
    <dgm:cxn modelId="{80054B0F-E458-478B-9256-4EF828B83205}" type="presOf" srcId="{B1C5B4FA-58F4-45C4-A13B-631D0E157FBA}" destId="{A7890861-71CD-4908-9AB6-F7BC350D1BAE}" srcOrd="0" destOrd="0" presId="urn:microsoft.com/office/officeart/2005/8/layout/hierarchy3"/>
    <dgm:cxn modelId="{4DBFD4D4-116E-4FC2-BC58-EF7745138B5F}" srcId="{C68ACA6F-5D2C-425B-B960-A29F02A933E0}" destId="{5052E8C9-BA79-46B9-BF19-E2E673DF0FC7}" srcOrd="0" destOrd="0" parTransId="{1E04253F-B4C9-4774-80B3-1763AC41A1FD}" sibTransId="{1252BE41-635C-47F5-8F90-2920E6E9723A}"/>
    <dgm:cxn modelId="{A77C2FEA-21EB-4F9E-A65D-7FA8537B6275}" type="presOf" srcId="{5645462C-BD07-427B-9196-997470D2B11B}" destId="{BD2F8801-FD1B-4757-8CD9-FDCCECE94BD0}" srcOrd="0" destOrd="0" presId="urn:microsoft.com/office/officeart/2005/8/layout/hierarchy3"/>
    <dgm:cxn modelId="{76C46052-ED11-4849-836B-904E9AD55051}" type="presOf" srcId="{FE1E6F27-BC4C-4A87-9934-3B9AFFF6A7A4}" destId="{9BE1F5A4-F355-47B8-8FFC-EEAB5B187A41}" srcOrd="0" destOrd="0" presId="urn:microsoft.com/office/officeart/2005/8/layout/hierarchy3"/>
    <dgm:cxn modelId="{1DF73DD8-B456-42BD-B95A-EA6B9AADAA21}" type="presOf" srcId="{D168C974-0056-4F5F-9320-556D758C44AF}" destId="{D5076F3A-B812-4005-845B-E15D319C8816}" srcOrd="0" destOrd="0" presId="urn:microsoft.com/office/officeart/2005/8/layout/hierarchy3"/>
    <dgm:cxn modelId="{63488F5D-9E90-490E-81E4-892EECA75EB2}" type="presOf" srcId="{5F5892A5-3BAB-4521-ADF2-08E0D3D8A8AE}" destId="{AFE11640-44CE-4866-90D5-5B72035B1BDE}" srcOrd="1" destOrd="0" presId="urn:microsoft.com/office/officeart/2005/8/layout/hierarchy3"/>
    <dgm:cxn modelId="{2AA586C8-2F29-41C2-BE86-40705AE4DC7D}" srcId="{5F5892A5-3BAB-4521-ADF2-08E0D3D8A8AE}" destId="{EED37F70-9E6D-4ED7-8DB4-E6847C8FBC63}" srcOrd="0" destOrd="0" parTransId="{DF810ABB-B57A-4B99-86AC-341CE6947579}" sibTransId="{EB492A32-9A4C-4354-84F0-A3A465BBC123}"/>
    <dgm:cxn modelId="{6FD24460-4133-4760-8038-5B22680765F9}" type="presOf" srcId="{C68ACA6F-5D2C-425B-B960-A29F02A933E0}" destId="{93D9655B-CDF0-4579-8F61-5D42131803CE}" srcOrd="0" destOrd="0" presId="urn:microsoft.com/office/officeart/2005/8/layout/hierarchy3"/>
    <dgm:cxn modelId="{106472A9-3A30-4FB3-8BCA-E2E162693B4B}" srcId="{D168C974-0056-4F5F-9320-556D758C44AF}" destId="{5F5892A5-3BAB-4521-ADF2-08E0D3D8A8AE}" srcOrd="0" destOrd="0" parTransId="{0C47CBDD-64E1-4FB1-9A95-E216C1E1A767}" sibTransId="{6069E677-ED53-4CAE-8475-90DBC3015AC3}"/>
    <dgm:cxn modelId="{3F04DDF1-9C46-40B0-A97D-B529696E170D}" type="presOf" srcId="{FACC95CD-F135-4FCC-BD59-E6BA5C176CC8}" destId="{68E5B562-C73A-46D3-A441-234D5C773515}" srcOrd="0" destOrd="0" presId="urn:microsoft.com/office/officeart/2005/8/layout/hierarchy3"/>
    <dgm:cxn modelId="{D0441761-E6AF-4ED4-9DC7-305B53AF9B94}" type="presParOf" srcId="{D5076F3A-B812-4005-845B-E15D319C8816}" destId="{81C3700A-3D92-4CE5-95E1-367ECAC479EA}" srcOrd="0" destOrd="0" presId="urn:microsoft.com/office/officeart/2005/8/layout/hierarchy3"/>
    <dgm:cxn modelId="{10833C61-2A06-49B7-B3C2-6959AAF623BB}" type="presParOf" srcId="{81C3700A-3D92-4CE5-95E1-367ECAC479EA}" destId="{8106108F-AA90-46D1-9384-A8A92BB97042}" srcOrd="0" destOrd="0" presId="urn:microsoft.com/office/officeart/2005/8/layout/hierarchy3"/>
    <dgm:cxn modelId="{8AEFD1BE-C1CC-4147-AFF5-4040280678FE}" type="presParOf" srcId="{8106108F-AA90-46D1-9384-A8A92BB97042}" destId="{EE216DEB-494C-4D55-8DC2-1C480B033EA0}" srcOrd="0" destOrd="0" presId="urn:microsoft.com/office/officeart/2005/8/layout/hierarchy3"/>
    <dgm:cxn modelId="{1093E756-51BF-44FE-8BE9-7EC51FDAA8D7}" type="presParOf" srcId="{8106108F-AA90-46D1-9384-A8A92BB97042}" destId="{AFE11640-44CE-4866-90D5-5B72035B1BDE}" srcOrd="1" destOrd="0" presId="urn:microsoft.com/office/officeart/2005/8/layout/hierarchy3"/>
    <dgm:cxn modelId="{DBB64260-1AFB-46EF-B3CF-297D49DBB196}" type="presParOf" srcId="{81C3700A-3D92-4CE5-95E1-367ECAC479EA}" destId="{2E46981E-FA13-4AD2-9537-B547C70F2896}" srcOrd="1" destOrd="0" presId="urn:microsoft.com/office/officeart/2005/8/layout/hierarchy3"/>
    <dgm:cxn modelId="{CAB6FCB7-1CD7-477C-A60C-EBC1A679CC6F}" type="presParOf" srcId="{2E46981E-FA13-4AD2-9537-B547C70F2896}" destId="{03535DFC-5D3E-4384-B79D-3E527A0115BC}" srcOrd="0" destOrd="0" presId="urn:microsoft.com/office/officeart/2005/8/layout/hierarchy3"/>
    <dgm:cxn modelId="{5B65C5F5-08EE-4110-A884-6EE61901E7B6}" type="presParOf" srcId="{2E46981E-FA13-4AD2-9537-B547C70F2896}" destId="{EE3A8C15-568D-4D52-8F85-5C93F16BD734}" srcOrd="1" destOrd="0" presId="urn:microsoft.com/office/officeart/2005/8/layout/hierarchy3"/>
    <dgm:cxn modelId="{F335D89B-F954-40F3-94FF-1D97A78237AC}" type="presParOf" srcId="{2E46981E-FA13-4AD2-9537-B547C70F2896}" destId="{A7890861-71CD-4908-9AB6-F7BC350D1BAE}" srcOrd="2" destOrd="0" presId="urn:microsoft.com/office/officeart/2005/8/layout/hierarchy3"/>
    <dgm:cxn modelId="{FBE6FDF8-7BF3-4EE1-99F1-DD8BCED0B56E}" type="presParOf" srcId="{2E46981E-FA13-4AD2-9537-B547C70F2896}" destId="{68E5B562-C73A-46D3-A441-234D5C773515}" srcOrd="3" destOrd="0" presId="urn:microsoft.com/office/officeart/2005/8/layout/hierarchy3"/>
    <dgm:cxn modelId="{ECA24144-BC12-45E2-8110-78D6DB50C9EC}" type="presParOf" srcId="{D5076F3A-B812-4005-845B-E15D319C8816}" destId="{AED5A22D-0763-4718-AE36-878DECF80BD9}" srcOrd="1" destOrd="0" presId="urn:microsoft.com/office/officeart/2005/8/layout/hierarchy3"/>
    <dgm:cxn modelId="{A294A67D-6799-4E31-9195-9EA7080A0389}" type="presParOf" srcId="{AED5A22D-0763-4718-AE36-878DECF80BD9}" destId="{470ED9E7-9F00-4970-9DC9-2216905A1140}" srcOrd="0" destOrd="0" presId="urn:microsoft.com/office/officeart/2005/8/layout/hierarchy3"/>
    <dgm:cxn modelId="{6E30DB7F-1581-4B11-8B7B-5309D75BB572}" type="presParOf" srcId="{470ED9E7-9F00-4970-9DC9-2216905A1140}" destId="{93D9655B-CDF0-4579-8F61-5D42131803CE}" srcOrd="0" destOrd="0" presId="urn:microsoft.com/office/officeart/2005/8/layout/hierarchy3"/>
    <dgm:cxn modelId="{15A1CB92-DA77-4907-B7EC-31A74B1D0150}" type="presParOf" srcId="{470ED9E7-9F00-4970-9DC9-2216905A1140}" destId="{C01B202B-2302-4A43-A661-CF9403BF1EB7}" srcOrd="1" destOrd="0" presId="urn:microsoft.com/office/officeart/2005/8/layout/hierarchy3"/>
    <dgm:cxn modelId="{56A30AD4-8AB0-4FE4-81DA-F912B297DA4A}" type="presParOf" srcId="{AED5A22D-0763-4718-AE36-878DECF80BD9}" destId="{49536A5B-9263-40DC-90C3-36FC6BCFAE88}" srcOrd="1" destOrd="0" presId="urn:microsoft.com/office/officeart/2005/8/layout/hierarchy3"/>
    <dgm:cxn modelId="{B534AE91-BA68-4761-A793-92D184A62740}" type="presParOf" srcId="{49536A5B-9263-40DC-90C3-36FC6BCFAE88}" destId="{2F46420A-9B85-4037-8D85-ACDB56FD8130}" srcOrd="0" destOrd="0" presId="urn:microsoft.com/office/officeart/2005/8/layout/hierarchy3"/>
    <dgm:cxn modelId="{DAA39581-ED1A-4847-861F-3C5B93E30156}" type="presParOf" srcId="{49536A5B-9263-40DC-90C3-36FC6BCFAE88}" destId="{6B11E5D7-EDDF-4C22-9755-A4D742B1354A}" srcOrd="1" destOrd="0" presId="urn:microsoft.com/office/officeart/2005/8/layout/hierarchy3"/>
    <dgm:cxn modelId="{9695C65B-7A85-409F-8BED-85422E3C2A25}" type="presParOf" srcId="{49536A5B-9263-40DC-90C3-36FC6BCFAE88}" destId="{9BE1F5A4-F355-47B8-8FFC-EEAB5B187A41}" srcOrd="2" destOrd="0" presId="urn:microsoft.com/office/officeart/2005/8/layout/hierarchy3"/>
    <dgm:cxn modelId="{44848F85-C7DA-49C6-A500-7DD28813B5D8}" type="presParOf" srcId="{49536A5B-9263-40DC-90C3-36FC6BCFAE88}" destId="{BD2F8801-FD1B-4757-8CD9-FDCCECE94BD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68C974-0056-4F5F-9320-556D758C44A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F5892A5-3BAB-4521-ADF2-08E0D3D8A8AE}">
      <dgm:prSet phldrT="[Text]"/>
      <dgm:spPr>
        <a:solidFill>
          <a:srgbClr val="00B050"/>
        </a:solidFill>
        <a:ln>
          <a:solidFill>
            <a:srgbClr val="00B050"/>
          </a:solidFill>
        </a:ln>
      </dgm:spPr>
      <dgm:t>
        <a:bodyPr/>
        <a:lstStyle/>
        <a:p>
          <a:r>
            <a:rPr lang="en-US" dirty="0" smtClean="0"/>
            <a:t>Providing opportunities for voice and choice</a:t>
          </a:r>
          <a:endParaRPr lang="en-US" dirty="0"/>
        </a:p>
      </dgm:t>
    </dgm:pt>
    <dgm:pt modelId="{0C47CBDD-64E1-4FB1-9A95-E216C1E1A767}" type="parTrans" cxnId="{106472A9-3A30-4FB3-8BCA-E2E162693B4B}">
      <dgm:prSet/>
      <dgm:spPr/>
      <dgm:t>
        <a:bodyPr/>
        <a:lstStyle/>
        <a:p>
          <a:endParaRPr lang="en-US"/>
        </a:p>
      </dgm:t>
    </dgm:pt>
    <dgm:pt modelId="{6069E677-ED53-4CAE-8475-90DBC3015AC3}" type="sibTrans" cxnId="{106472A9-3A30-4FB3-8BCA-E2E162693B4B}">
      <dgm:prSet/>
      <dgm:spPr/>
      <dgm:t>
        <a:bodyPr/>
        <a:lstStyle/>
        <a:p>
          <a:endParaRPr lang="en-US"/>
        </a:p>
      </dgm:t>
    </dgm:pt>
    <dgm:pt modelId="{EED37F70-9E6D-4ED7-8DB4-E6847C8FBC63}">
      <dgm:prSet phldrT="[Text]" custT="1"/>
      <dgm:spPr/>
      <dgm:t>
        <a:bodyPr/>
        <a:lstStyle/>
        <a:p>
          <a:r>
            <a:rPr lang="en-US" sz="1800" dirty="0" smtClean="0"/>
            <a:t>Gathering feedback &amp; acting on it</a:t>
          </a:r>
          <a:endParaRPr lang="en-US" sz="1800" dirty="0"/>
        </a:p>
      </dgm:t>
    </dgm:pt>
    <dgm:pt modelId="{DF810ABB-B57A-4B99-86AC-341CE6947579}" type="parTrans" cxnId="{2AA586C8-2F29-41C2-BE86-40705AE4DC7D}">
      <dgm:prSet/>
      <dgm:spPr/>
      <dgm:t>
        <a:bodyPr/>
        <a:lstStyle/>
        <a:p>
          <a:endParaRPr lang="en-US"/>
        </a:p>
      </dgm:t>
    </dgm:pt>
    <dgm:pt modelId="{EB492A32-9A4C-4354-84F0-A3A465BBC123}" type="sibTrans" cxnId="{2AA586C8-2F29-41C2-BE86-40705AE4DC7D}">
      <dgm:prSet/>
      <dgm:spPr/>
      <dgm:t>
        <a:bodyPr/>
        <a:lstStyle/>
        <a:p>
          <a:endParaRPr lang="en-US"/>
        </a:p>
      </dgm:t>
    </dgm:pt>
    <dgm:pt modelId="{FACC95CD-F135-4FCC-BD59-E6BA5C176CC8}">
      <dgm:prSet phldrT="[Text]" custT="1"/>
      <dgm:spPr/>
      <dgm:t>
        <a:bodyPr/>
        <a:lstStyle/>
        <a:p>
          <a:r>
            <a:rPr lang="en-US" sz="1800" dirty="0" smtClean="0"/>
            <a:t>Interspersing opportunities for choice</a:t>
          </a:r>
          <a:endParaRPr lang="en-US" sz="1800" dirty="0"/>
        </a:p>
      </dgm:t>
    </dgm:pt>
    <dgm:pt modelId="{B1C5B4FA-58F4-45C4-A13B-631D0E157FBA}" type="parTrans" cxnId="{03B6790D-D8E1-4369-BA45-158CDE9EB0CE}">
      <dgm:prSet/>
      <dgm:spPr/>
      <dgm:t>
        <a:bodyPr/>
        <a:lstStyle/>
        <a:p>
          <a:endParaRPr lang="en-US"/>
        </a:p>
      </dgm:t>
    </dgm:pt>
    <dgm:pt modelId="{3611B65E-378E-4D6F-BFED-DDED6C958633}" type="sibTrans" cxnId="{03B6790D-D8E1-4369-BA45-158CDE9EB0CE}">
      <dgm:prSet/>
      <dgm:spPr/>
      <dgm:t>
        <a:bodyPr/>
        <a:lstStyle/>
        <a:p>
          <a:endParaRPr lang="en-US"/>
        </a:p>
      </dgm:t>
    </dgm:pt>
    <dgm:pt modelId="{C68ACA6F-5D2C-425B-B960-A29F02A933E0}">
      <dgm:prSet phldrT="[Text]"/>
      <dgm:spPr>
        <a:solidFill>
          <a:schemeClr val="accent4">
            <a:lumMod val="60000"/>
            <a:lumOff val="40000"/>
          </a:schemeClr>
        </a:solidFill>
        <a:ln>
          <a:solidFill>
            <a:schemeClr val="accent4">
              <a:lumMod val="60000"/>
              <a:lumOff val="40000"/>
            </a:schemeClr>
          </a:solidFill>
        </a:ln>
      </dgm:spPr>
      <dgm:t>
        <a:bodyPr/>
        <a:lstStyle/>
        <a:p>
          <a:r>
            <a:rPr lang="en-US" dirty="0" smtClean="0"/>
            <a:t>Intentional acknowledgements to show care</a:t>
          </a:r>
          <a:endParaRPr lang="en-US" dirty="0"/>
        </a:p>
      </dgm:t>
    </dgm:pt>
    <dgm:pt modelId="{5CEF54AC-7F1A-48FC-96B7-2A82CB36D754}" type="parTrans" cxnId="{9A2CD4BF-41AA-4171-B8EC-77E53504FDCF}">
      <dgm:prSet/>
      <dgm:spPr/>
      <dgm:t>
        <a:bodyPr/>
        <a:lstStyle/>
        <a:p>
          <a:endParaRPr lang="en-US"/>
        </a:p>
      </dgm:t>
    </dgm:pt>
    <dgm:pt modelId="{9B3EA210-5472-4C52-B9A2-27FA43C43016}" type="sibTrans" cxnId="{9A2CD4BF-41AA-4171-B8EC-77E53504FDCF}">
      <dgm:prSet/>
      <dgm:spPr/>
      <dgm:t>
        <a:bodyPr/>
        <a:lstStyle/>
        <a:p>
          <a:endParaRPr lang="en-US"/>
        </a:p>
      </dgm:t>
    </dgm:pt>
    <dgm:pt modelId="{5052E8C9-BA79-46B9-BF19-E2E673DF0FC7}">
      <dgm:prSet phldrT="[Text]" custT="1"/>
      <dgm:spPr/>
      <dgm:t>
        <a:bodyPr/>
        <a:lstStyle/>
        <a:p>
          <a:r>
            <a:rPr lang="en-US" sz="1800" dirty="0" smtClean="0"/>
            <a:t>Positive greetings &amp; farewells</a:t>
          </a:r>
          <a:endParaRPr lang="en-US" sz="1800" dirty="0"/>
        </a:p>
      </dgm:t>
    </dgm:pt>
    <dgm:pt modelId="{1E04253F-B4C9-4774-80B3-1763AC41A1FD}" type="parTrans" cxnId="{4DBFD4D4-116E-4FC2-BC58-EF7745138B5F}">
      <dgm:prSet/>
      <dgm:spPr/>
      <dgm:t>
        <a:bodyPr/>
        <a:lstStyle/>
        <a:p>
          <a:endParaRPr lang="en-US"/>
        </a:p>
      </dgm:t>
    </dgm:pt>
    <dgm:pt modelId="{1252BE41-635C-47F5-8F90-2920E6E9723A}" type="sibTrans" cxnId="{4DBFD4D4-116E-4FC2-BC58-EF7745138B5F}">
      <dgm:prSet/>
      <dgm:spPr/>
      <dgm:t>
        <a:bodyPr/>
        <a:lstStyle/>
        <a:p>
          <a:endParaRPr lang="en-US"/>
        </a:p>
      </dgm:t>
    </dgm:pt>
    <dgm:pt modelId="{5645462C-BD07-427B-9196-997470D2B11B}">
      <dgm:prSet phldrT="[Text]" custT="1"/>
      <dgm:spPr/>
      <dgm:t>
        <a:bodyPr/>
        <a:lstStyle/>
        <a:p>
          <a:r>
            <a:rPr lang="en-US" sz="1400" dirty="0" smtClean="0"/>
            <a:t>Recognizing something positive through other adults</a:t>
          </a:r>
          <a:endParaRPr lang="en-US" sz="1400" dirty="0"/>
        </a:p>
      </dgm:t>
    </dgm:pt>
    <dgm:pt modelId="{FE1E6F27-BC4C-4A87-9934-3B9AFFF6A7A4}" type="parTrans" cxnId="{70FD1464-A61A-4FE7-948B-D76003060A5D}">
      <dgm:prSet/>
      <dgm:spPr/>
      <dgm:t>
        <a:bodyPr/>
        <a:lstStyle/>
        <a:p>
          <a:endParaRPr lang="en-US"/>
        </a:p>
      </dgm:t>
    </dgm:pt>
    <dgm:pt modelId="{41140FDC-D28E-412A-BEA5-AF3DCA10BA57}" type="sibTrans" cxnId="{70FD1464-A61A-4FE7-948B-D76003060A5D}">
      <dgm:prSet/>
      <dgm:spPr/>
      <dgm:t>
        <a:bodyPr/>
        <a:lstStyle/>
        <a:p>
          <a:endParaRPr lang="en-US"/>
        </a:p>
      </dgm:t>
    </dgm:pt>
    <dgm:pt modelId="{D5076F3A-B812-4005-845B-E15D319C8816}" type="pres">
      <dgm:prSet presAssocID="{D168C974-0056-4F5F-9320-556D758C44AF}" presName="diagram" presStyleCnt="0">
        <dgm:presLayoutVars>
          <dgm:chPref val="1"/>
          <dgm:dir/>
          <dgm:animOne val="branch"/>
          <dgm:animLvl val="lvl"/>
          <dgm:resizeHandles/>
        </dgm:presLayoutVars>
      </dgm:prSet>
      <dgm:spPr/>
      <dgm:t>
        <a:bodyPr/>
        <a:lstStyle/>
        <a:p>
          <a:endParaRPr lang="en-US"/>
        </a:p>
      </dgm:t>
    </dgm:pt>
    <dgm:pt modelId="{81C3700A-3D92-4CE5-95E1-367ECAC479EA}" type="pres">
      <dgm:prSet presAssocID="{5F5892A5-3BAB-4521-ADF2-08E0D3D8A8AE}" presName="root" presStyleCnt="0"/>
      <dgm:spPr/>
    </dgm:pt>
    <dgm:pt modelId="{8106108F-AA90-46D1-9384-A8A92BB97042}" type="pres">
      <dgm:prSet presAssocID="{5F5892A5-3BAB-4521-ADF2-08E0D3D8A8AE}" presName="rootComposite" presStyleCnt="0"/>
      <dgm:spPr/>
    </dgm:pt>
    <dgm:pt modelId="{EE216DEB-494C-4D55-8DC2-1C480B033EA0}" type="pres">
      <dgm:prSet presAssocID="{5F5892A5-3BAB-4521-ADF2-08E0D3D8A8AE}" presName="rootText" presStyleLbl="node1" presStyleIdx="0" presStyleCnt="2"/>
      <dgm:spPr/>
      <dgm:t>
        <a:bodyPr/>
        <a:lstStyle/>
        <a:p>
          <a:endParaRPr lang="en-US"/>
        </a:p>
      </dgm:t>
    </dgm:pt>
    <dgm:pt modelId="{AFE11640-44CE-4866-90D5-5B72035B1BDE}" type="pres">
      <dgm:prSet presAssocID="{5F5892A5-3BAB-4521-ADF2-08E0D3D8A8AE}" presName="rootConnector" presStyleLbl="node1" presStyleIdx="0" presStyleCnt="2"/>
      <dgm:spPr/>
      <dgm:t>
        <a:bodyPr/>
        <a:lstStyle/>
        <a:p>
          <a:endParaRPr lang="en-US"/>
        </a:p>
      </dgm:t>
    </dgm:pt>
    <dgm:pt modelId="{2E46981E-FA13-4AD2-9537-B547C70F2896}" type="pres">
      <dgm:prSet presAssocID="{5F5892A5-3BAB-4521-ADF2-08E0D3D8A8AE}" presName="childShape" presStyleCnt="0"/>
      <dgm:spPr/>
    </dgm:pt>
    <dgm:pt modelId="{03535DFC-5D3E-4384-B79D-3E527A0115BC}" type="pres">
      <dgm:prSet presAssocID="{DF810ABB-B57A-4B99-86AC-341CE6947579}" presName="Name13" presStyleLbl="parChTrans1D2" presStyleIdx="0" presStyleCnt="4"/>
      <dgm:spPr/>
      <dgm:t>
        <a:bodyPr/>
        <a:lstStyle/>
        <a:p>
          <a:endParaRPr lang="en-US"/>
        </a:p>
      </dgm:t>
    </dgm:pt>
    <dgm:pt modelId="{EE3A8C15-568D-4D52-8F85-5C93F16BD734}" type="pres">
      <dgm:prSet presAssocID="{EED37F70-9E6D-4ED7-8DB4-E6847C8FBC63}" presName="childText" presStyleLbl="bgAcc1" presStyleIdx="0" presStyleCnt="4">
        <dgm:presLayoutVars>
          <dgm:bulletEnabled val="1"/>
        </dgm:presLayoutVars>
      </dgm:prSet>
      <dgm:spPr/>
      <dgm:t>
        <a:bodyPr/>
        <a:lstStyle/>
        <a:p>
          <a:endParaRPr lang="en-US"/>
        </a:p>
      </dgm:t>
    </dgm:pt>
    <dgm:pt modelId="{A7890861-71CD-4908-9AB6-F7BC350D1BAE}" type="pres">
      <dgm:prSet presAssocID="{B1C5B4FA-58F4-45C4-A13B-631D0E157FBA}" presName="Name13" presStyleLbl="parChTrans1D2" presStyleIdx="1" presStyleCnt="4"/>
      <dgm:spPr/>
      <dgm:t>
        <a:bodyPr/>
        <a:lstStyle/>
        <a:p>
          <a:endParaRPr lang="en-US"/>
        </a:p>
      </dgm:t>
    </dgm:pt>
    <dgm:pt modelId="{68E5B562-C73A-46D3-A441-234D5C773515}" type="pres">
      <dgm:prSet presAssocID="{FACC95CD-F135-4FCC-BD59-E6BA5C176CC8}" presName="childText" presStyleLbl="bgAcc1" presStyleIdx="1" presStyleCnt="4">
        <dgm:presLayoutVars>
          <dgm:bulletEnabled val="1"/>
        </dgm:presLayoutVars>
      </dgm:prSet>
      <dgm:spPr/>
      <dgm:t>
        <a:bodyPr/>
        <a:lstStyle/>
        <a:p>
          <a:endParaRPr lang="en-US"/>
        </a:p>
      </dgm:t>
    </dgm:pt>
    <dgm:pt modelId="{AED5A22D-0763-4718-AE36-878DECF80BD9}" type="pres">
      <dgm:prSet presAssocID="{C68ACA6F-5D2C-425B-B960-A29F02A933E0}" presName="root" presStyleCnt="0"/>
      <dgm:spPr/>
    </dgm:pt>
    <dgm:pt modelId="{470ED9E7-9F00-4970-9DC9-2216905A1140}" type="pres">
      <dgm:prSet presAssocID="{C68ACA6F-5D2C-425B-B960-A29F02A933E0}" presName="rootComposite" presStyleCnt="0"/>
      <dgm:spPr/>
    </dgm:pt>
    <dgm:pt modelId="{93D9655B-CDF0-4579-8F61-5D42131803CE}" type="pres">
      <dgm:prSet presAssocID="{C68ACA6F-5D2C-425B-B960-A29F02A933E0}" presName="rootText" presStyleLbl="node1" presStyleIdx="1" presStyleCnt="2"/>
      <dgm:spPr/>
      <dgm:t>
        <a:bodyPr/>
        <a:lstStyle/>
        <a:p>
          <a:endParaRPr lang="en-US"/>
        </a:p>
      </dgm:t>
    </dgm:pt>
    <dgm:pt modelId="{C01B202B-2302-4A43-A661-CF9403BF1EB7}" type="pres">
      <dgm:prSet presAssocID="{C68ACA6F-5D2C-425B-B960-A29F02A933E0}" presName="rootConnector" presStyleLbl="node1" presStyleIdx="1" presStyleCnt="2"/>
      <dgm:spPr/>
      <dgm:t>
        <a:bodyPr/>
        <a:lstStyle/>
        <a:p>
          <a:endParaRPr lang="en-US"/>
        </a:p>
      </dgm:t>
    </dgm:pt>
    <dgm:pt modelId="{49536A5B-9263-40DC-90C3-36FC6BCFAE88}" type="pres">
      <dgm:prSet presAssocID="{C68ACA6F-5D2C-425B-B960-A29F02A933E0}" presName="childShape" presStyleCnt="0"/>
      <dgm:spPr/>
    </dgm:pt>
    <dgm:pt modelId="{2F46420A-9B85-4037-8D85-ACDB56FD8130}" type="pres">
      <dgm:prSet presAssocID="{1E04253F-B4C9-4774-80B3-1763AC41A1FD}" presName="Name13" presStyleLbl="parChTrans1D2" presStyleIdx="2" presStyleCnt="4"/>
      <dgm:spPr/>
      <dgm:t>
        <a:bodyPr/>
        <a:lstStyle/>
        <a:p>
          <a:endParaRPr lang="en-US"/>
        </a:p>
      </dgm:t>
    </dgm:pt>
    <dgm:pt modelId="{6B11E5D7-EDDF-4C22-9755-A4D742B1354A}" type="pres">
      <dgm:prSet presAssocID="{5052E8C9-BA79-46B9-BF19-E2E673DF0FC7}" presName="childText" presStyleLbl="bgAcc1" presStyleIdx="2" presStyleCnt="4">
        <dgm:presLayoutVars>
          <dgm:bulletEnabled val="1"/>
        </dgm:presLayoutVars>
      </dgm:prSet>
      <dgm:spPr/>
      <dgm:t>
        <a:bodyPr/>
        <a:lstStyle/>
        <a:p>
          <a:endParaRPr lang="en-US"/>
        </a:p>
      </dgm:t>
    </dgm:pt>
    <dgm:pt modelId="{9BE1F5A4-F355-47B8-8FFC-EEAB5B187A41}" type="pres">
      <dgm:prSet presAssocID="{FE1E6F27-BC4C-4A87-9934-3B9AFFF6A7A4}" presName="Name13" presStyleLbl="parChTrans1D2" presStyleIdx="3" presStyleCnt="4"/>
      <dgm:spPr/>
      <dgm:t>
        <a:bodyPr/>
        <a:lstStyle/>
        <a:p>
          <a:endParaRPr lang="en-US"/>
        </a:p>
      </dgm:t>
    </dgm:pt>
    <dgm:pt modelId="{BD2F8801-FD1B-4757-8CD9-FDCCECE94BD0}" type="pres">
      <dgm:prSet presAssocID="{5645462C-BD07-427B-9196-997470D2B11B}" presName="childText" presStyleLbl="bgAcc1" presStyleIdx="3" presStyleCnt="4">
        <dgm:presLayoutVars>
          <dgm:bulletEnabled val="1"/>
        </dgm:presLayoutVars>
      </dgm:prSet>
      <dgm:spPr/>
      <dgm:t>
        <a:bodyPr/>
        <a:lstStyle/>
        <a:p>
          <a:endParaRPr lang="en-US"/>
        </a:p>
      </dgm:t>
    </dgm:pt>
  </dgm:ptLst>
  <dgm:cxnLst>
    <dgm:cxn modelId="{9A2CD4BF-41AA-4171-B8EC-77E53504FDCF}" srcId="{D168C974-0056-4F5F-9320-556D758C44AF}" destId="{C68ACA6F-5D2C-425B-B960-A29F02A933E0}" srcOrd="1" destOrd="0" parTransId="{5CEF54AC-7F1A-48FC-96B7-2A82CB36D754}" sibTransId="{9B3EA210-5472-4C52-B9A2-27FA43C43016}"/>
    <dgm:cxn modelId="{03B6790D-D8E1-4369-BA45-158CDE9EB0CE}" srcId="{5F5892A5-3BAB-4521-ADF2-08E0D3D8A8AE}" destId="{FACC95CD-F135-4FCC-BD59-E6BA5C176CC8}" srcOrd="1" destOrd="0" parTransId="{B1C5B4FA-58F4-45C4-A13B-631D0E157FBA}" sibTransId="{3611B65E-378E-4D6F-BFED-DDED6C958633}"/>
    <dgm:cxn modelId="{70FD1464-A61A-4FE7-948B-D76003060A5D}" srcId="{C68ACA6F-5D2C-425B-B960-A29F02A933E0}" destId="{5645462C-BD07-427B-9196-997470D2B11B}" srcOrd="1" destOrd="0" parTransId="{FE1E6F27-BC4C-4A87-9934-3B9AFFF6A7A4}" sibTransId="{41140FDC-D28E-412A-BEA5-AF3DCA10BA57}"/>
    <dgm:cxn modelId="{6C7FB21C-5F4E-434C-9913-9F02E4538CAD}" type="presOf" srcId="{5645462C-BD07-427B-9196-997470D2B11B}" destId="{BD2F8801-FD1B-4757-8CD9-FDCCECE94BD0}" srcOrd="0" destOrd="0" presId="urn:microsoft.com/office/officeart/2005/8/layout/hierarchy3"/>
    <dgm:cxn modelId="{1BED942C-1E01-4E39-8299-7A7D06DD652A}" type="presOf" srcId="{EED37F70-9E6D-4ED7-8DB4-E6847C8FBC63}" destId="{EE3A8C15-568D-4D52-8F85-5C93F16BD734}" srcOrd="0" destOrd="0" presId="urn:microsoft.com/office/officeart/2005/8/layout/hierarchy3"/>
    <dgm:cxn modelId="{A7098B7C-622C-4D10-A4F6-27AE2A9F87A3}" type="presOf" srcId="{5F5892A5-3BAB-4521-ADF2-08E0D3D8A8AE}" destId="{EE216DEB-494C-4D55-8DC2-1C480B033EA0}" srcOrd="0" destOrd="0" presId="urn:microsoft.com/office/officeart/2005/8/layout/hierarchy3"/>
    <dgm:cxn modelId="{34BE24A7-CAE7-4E43-922E-C575E9CEFD61}" type="presOf" srcId="{FACC95CD-F135-4FCC-BD59-E6BA5C176CC8}" destId="{68E5B562-C73A-46D3-A441-234D5C773515}" srcOrd="0" destOrd="0" presId="urn:microsoft.com/office/officeart/2005/8/layout/hierarchy3"/>
    <dgm:cxn modelId="{CFF62F60-DD62-4950-BA58-F9A126618234}" type="presOf" srcId="{DF810ABB-B57A-4B99-86AC-341CE6947579}" destId="{03535DFC-5D3E-4384-B79D-3E527A0115BC}" srcOrd="0" destOrd="0" presId="urn:microsoft.com/office/officeart/2005/8/layout/hierarchy3"/>
    <dgm:cxn modelId="{4DBFD4D4-116E-4FC2-BC58-EF7745138B5F}" srcId="{C68ACA6F-5D2C-425B-B960-A29F02A933E0}" destId="{5052E8C9-BA79-46B9-BF19-E2E673DF0FC7}" srcOrd="0" destOrd="0" parTransId="{1E04253F-B4C9-4774-80B3-1763AC41A1FD}" sibTransId="{1252BE41-635C-47F5-8F90-2920E6E9723A}"/>
    <dgm:cxn modelId="{1A83E7FE-E182-4CBB-9072-F6D5D2C5B208}" type="presOf" srcId="{D168C974-0056-4F5F-9320-556D758C44AF}" destId="{D5076F3A-B812-4005-845B-E15D319C8816}" srcOrd="0" destOrd="0" presId="urn:microsoft.com/office/officeart/2005/8/layout/hierarchy3"/>
    <dgm:cxn modelId="{DD08DFB9-0E47-4B16-A13E-C0E780D68C42}" type="presOf" srcId="{1E04253F-B4C9-4774-80B3-1763AC41A1FD}" destId="{2F46420A-9B85-4037-8D85-ACDB56FD8130}" srcOrd="0" destOrd="0" presId="urn:microsoft.com/office/officeart/2005/8/layout/hierarchy3"/>
    <dgm:cxn modelId="{262DE75F-DDDE-4286-93F8-AE0F410B8FE2}" type="presOf" srcId="{B1C5B4FA-58F4-45C4-A13B-631D0E157FBA}" destId="{A7890861-71CD-4908-9AB6-F7BC350D1BAE}" srcOrd="0" destOrd="0" presId="urn:microsoft.com/office/officeart/2005/8/layout/hierarchy3"/>
    <dgm:cxn modelId="{A521FEAD-340C-46DA-AA7D-4AB00491D41C}" type="presOf" srcId="{C68ACA6F-5D2C-425B-B960-A29F02A933E0}" destId="{C01B202B-2302-4A43-A661-CF9403BF1EB7}" srcOrd="1" destOrd="0" presId="urn:microsoft.com/office/officeart/2005/8/layout/hierarchy3"/>
    <dgm:cxn modelId="{C0F80FA9-4EF7-4764-B8FC-F836953780DF}" type="presOf" srcId="{C68ACA6F-5D2C-425B-B960-A29F02A933E0}" destId="{93D9655B-CDF0-4579-8F61-5D42131803CE}" srcOrd="0" destOrd="0" presId="urn:microsoft.com/office/officeart/2005/8/layout/hierarchy3"/>
    <dgm:cxn modelId="{7E12D5EA-8F17-4DC4-8EE4-D13F5FC982F8}" type="presOf" srcId="{5052E8C9-BA79-46B9-BF19-E2E673DF0FC7}" destId="{6B11E5D7-EDDF-4C22-9755-A4D742B1354A}" srcOrd="0" destOrd="0" presId="urn:microsoft.com/office/officeart/2005/8/layout/hierarchy3"/>
    <dgm:cxn modelId="{2AA586C8-2F29-41C2-BE86-40705AE4DC7D}" srcId="{5F5892A5-3BAB-4521-ADF2-08E0D3D8A8AE}" destId="{EED37F70-9E6D-4ED7-8DB4-E6847C8FBC63}" srcOrd="0" destOrd="0" parTransId="{DF810ABB-B57A-4B99-86AC-341CE6947579}" sibTransId="{EB492A32-9A4C-4354-84F0-A3A465BBC123}"/>
    <dgm:cxn modelId="{FF7A812D-9C5C-48F5-82FD-A8670DA92C28}" type="presOf" srcId="{FE1E6F27-BC4C-4A87-9934-3B9AFFF6A7A4}" destId="{9BE1F5A4-F355-47B8-8FFC-EEAB5B187A41}" srcOrd="0" destOrd="0" presId="urn:microsoft.com/office/officeart/2005/8/layout/hierarchy3"/>
    <dgm:cxn modelId="{106472A9-3A30-4FB3-8BCA-E2E162693B4B}" srcId="{D168C974-0056-4F5F-9320-556D758C44AF}" destId="{5F5892A5-3BAB-4521-ADF2-08E0D3D8A8AE}" srcOrd="0" destOrd="0" parTransId="{0C47CBDD-64E1-4FB1-9A95-E216C1E1A767}" sibTransId="{6069E677-ED53-4CAE-8475-90DBC3015AC3}"/>
    <dgm:cxn modelId="{98BA4D97-AF92-4EDF-B2A4-620A8E362800}" type="presOf" srcId="{5F5892A5-3BAB-4521-ADF2-08E0D3D8A8AE}" destId="{AFE11640-44CE-4866-90D5-5B72035B1BDE}" srcOrd="1" destOrd="0" presId="urn:microsoft.com/office/officeart/2005/8/layout/hierarchy3"/>
    <dgm:cxn modelId="{3726D03D-6164-44D8-BB13-51F5EAD8201A}" type="presParOf" srcId="{D5076F3A-B812-4005-845B-E15D319C8816}" destId="{81C3700A-3D92-4CE5-95E1-367ECAC479EA}" srcOrd="0" destOrd="0" presId="urn:microsoft.com/office/officeart/2005/8/layout/hierarchy3"/>
    <dgm:cxn modelId="{31E40F2E-47C3-4ED7-8E76-32D32344835F}" type="presParOf" srcId="{81C3700A-3D92-4CE5-95E1-367ECAC479EA}" destId="{8106108F-AA90-46D1-9384-A8A92BB97042}" srcOrd="0" destOrd="0" presId="urn:microsoft.com/office/officeart/2005/8/layout/hierarchy3"/>
    <dgm:cxn modelId="{94E3EFD0-F5AD-42A7-834E-C09D8BA2F59E}" type="presParOf" srcId="{8106108F-AA90-46D1-9384-A8A92BB97042}" destId="{EE216DEB-494C-4D55-8DC2-1C480B033EA0}" srcOrd="0" destOrd="0" presId="urn:microsoft.com/office/officeart/2005/8/layout/hierarchy3"/>
    <dgm:cxn modelId="{940B0DBE-198A-4949-9F65-483398443B50}" type="presParOf" srcId="{8106108F-AA90-46D1-9384-A8A92BB97042}" destId="{AFE11640-44CE-4866-90D5-5B72035B1BDE}" srcOrd="1" destOrd="0" presId="urn:microsoft.com/office/officeart/2005/8/layout/hierarchy3"/>
    <dgm:cxn modelId="{668CDB36-4BBD-4707-A37D-3C29EBC2EC5C}" type="presParOf" srcId="{81C3700A-3D92-4CE5-95E1-367ECAC479EA}" destId="{2E46981E-FA13-4AD2-9537-B547C70F2896}" srcOrd="1" destOrd="0" presId="urn:microsoft.com/office/officeart/2005/8/layout/hierarchy3"/>
    <dgm:cxn modelId="{A6FB5B34-F895-447E-A683-70BD5636472C}" type="presParOf" srcId="{2E46981E-FA13-4AD2-9537-B547C70F2896}" destId="{03535DFC-5D3E-4384-B79D-3E527A0115BC}" srcOrd="0" destOrd="0" presId="urn:microsoft.com/office/officeart/2005/8/layout/hierarchy3"/>
    <dgm:cxn modelId="{E86EB38E-2C48-4C55-B812-9EF3317966E3}" type="presParOf" srcId="{2E46981E-FA13-4AD2-9537-B547C70F2896}" destId="{EE3A8C15-568D-4D52-8F85-5C93F16BD734}" srcOrd="1" destOrd="0" presId="urn:microsoft.com/office/officeart/2005/8/layout/hierarchy3"/>
    <dgm:cxn modelId="{436CEEEC-2B0A-4986-B4E0-2F91C5F609B3}" type="presParOf" srcId="{2E46981E-FA13-4AD2-9537-B547C70F2896}" destId="{A7890861-71CD-4908-9AB6-F7BC350D1BAE}" srcOrd="2" destOrd="0" presId="urn:microsoft.com/office/officeart/2005/8/layout/hierarchy3"/>
    <dgm:cxn modelId="{B047AE23-DB05-4B40-8671-5180B042FF2C}" type="presParOf" srcId="{2E46981E-FA13-4AD2-9537-B547C70F2896}" destId="{68E5B562-C73A-46D3-A441-234D5C773515}" srcOrd="3" destOrd="0" presId="urn:microsoft.com/office/officeart/2005/8/layout/hierarchy3"/>
    <dgm:cxn modelId="{9E3D30FD-78D3-490E-BA1B-497588106D80}" type="presParOf" srcId="{D5076F3A-B812-4005-845B-E15D319C8816}" destId="{AED5A22D-0763-4718-AE36-878DECF80BD9}" srcOrd="1" destOrd="0" presId="urn:microsoft.com/office/officeart/2005/8/layout/hierarchy3"/>
    <dgm:cxn modelId="{49BA6964-2FAB-4103-8DCF-64CC7B812A23}" type="presParOf" srcId="{AED5A22D-0763-4718-AE36-878DECF80BD9}" destId="{470ED9E7-9F00-4970-9DC9-2216905A1140}" srcOrd="0" destOrd="0" presId="urn:microsoft.com/office/officeart/2005/8/layout/hierarchy3"/>
    <dgm:cxn modelId="{057DA94B-5E72-490D-8E58-51D185ABC228}" type="presParOf" srcId="{470ED9E7-9F00-4970-9DC9-2216905A1140}" destId="{93D9655B-CDF0-4579-8F61-5D42131803CE}" srcOrd="0" destOrd="0" presId="urn:microsoft.com/office/officeart/2005/8/layout/hierarchy3"/>
    <dgm:cxn modelId="{BC165191-3308-4F38-BF25-0292B0E8729A}" type="presParOf" srcId="{470ED9E7-9F00-4970-9DC9-2216905A1140}" destId="{C01B202B-2302-4A43-A661-CF9403BF1EB7}" srcOrd="1" destOrd="0" presId="urn:microsoft.com/office/officeart/2005/8/layout/hierarchy3"/>
    <dgm:cxn modelId="{4B624EA2-5FC8-47D9-BB44-F41F40004D3E}" type="presParOf" srcId="{AED5A22D-0763-4718-AE36-878DECF80BD9}" destId="{49536A5B-9263-40DC-90C3-36FC6BCFAE88}" srcOrd="1" destOrd="0" presId="urn:microsoft.com/office/officeart/2005/8/layout/hierarchy3"/>
    <dgm:cxn modelId="{0E516C21-71D2-4D92-876B-004222B217E8}" type="presParOf" srcId="{49536A5B-9263-40DC-90C3-36FC6BCFAE88}" destId="{2F46420A-9B85-4037-8D85-ACDB56FD8130}" srcOrd="0" destOrd="0" presId="urn:microsoft.com/office/officeart/2005/8/layout/hierarchy3"/>
    <dgm:cxn modelId="{8DB4C683-148F-485D-800C-B49A96F830A4}" type="presParOf" srcId="{49536A5B-9263-40DC-90C3-36FC6BCFAE88}" destId="{6B11E5D7-EDDF-4C22-9755-A4D742B1354A}" srcOrd="1" destOrd="0" presId="urn:microsoft.com/office/officeart/2005/8/layout/hierarchy3"/>
    <dgm:cxn modelId="{0CE312CF-891A-4133-A1B0-49DEEB8C4BD0}" type="presParOf" srcId="{49536A5B-9263-40DC-90C3-36FC6BCFAE88}" destId="{9BE1F5A4-F355-47B8-8FFC-EEAB5B187A41}" srcOrd="2" destOrd="0" presId="urn:microsoft.com/office/officeart/2005/8/layout/hierarchy3"/>
    <dgm:cxn modelId="{C485C0A4-D381-4AE4-8771-197DA5793258}" type="presParOf" srcId="{49536A5B-9263-40DC-90C3-36FC6BCFAE88}" destId="{BD2F8801-FD1B-4757-8CD9-FDCCECE94BD0}"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68C974-0056-4F5F-9320-556D758C44A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F5892A5-3BAB-4521-ADF2-08E0D3D8A8AE}">
      <dgm:prSet phldrT="[Text]"/>
      <dgm:spPr>
        <a:solidFill>
          <a:schemeClr val="accent1">
            <a:lumMod val="50000"/>
          </a:schemeClr>
        </a:solidFill>
        <a:ln>
          <a:solidFill>
            <a:schemeClr val="accent1">
              <a:lumMod val="50000"/>
            </a:schemeClr>
          </a:solidFill>
        </a:ln>
      </dgm:spPr>
      <dgm:t>
        <a:bodyPr/>
        <a:lstStyle/>
        <a:p>
          <a:r>
            <a:rPr lang="en-US" dirty="0" smtClean="0"/>
            <a:t>Positive Interactions</a:t>
          </a:r>
          <a:endParaRPr lang="en-US" dirty="0"/>
        </a:p>
      </dgm:t>
    </dgm:pt>
    <dgm:pt modelId="{0C47CBDD-64E1-4FB1-9A95-E216C1E1A767}" type="parTrans" cxnId="{106472A9-3A30-4FB3-8BCA-E2E162693B4B}">
      <dgm:prSet/>
      <dgm:spPr/>
      <dgm:t>
        <a:bodyPr/>
        <a:lstStyle/>
        <a:p>
          <a:endParaRPr lang="en-US"/>
        </a:p>
      </dgm:t>
    </dgm:pt>
    <dgm:pt modelId="{6069E677-ED53-4CAE-8475-90DBC3015AC3}" type="sibTrans" cxnId="{106472A9-3A30-4FB3-8BCA-E2E162693B4B}">
      <dgm:prSet/>
      <dgm:spPr/>
      <dgm:t>
        <a:bodyPr/>
        <a:lstStyle/>
        <a:p>
          <a:endParaRPr lang="en-US"/>
        </a:p>
      </dgm:t>
    </dgm:pt>
    <dgm:pt modelId="{EED37F70-9E6D-4ED7-8DB4-E6847C8FBC63}">
      <dgm:prSet phldrT="[Text]" custT="1"/>
      <dgm:spPr/>
      <dgm:t>
        <a:bodyPr/>
        <a:lstStyle/>
        <a:p>
          <a:r>
            <a:rPr lang="en-US" sz="1400" dirty="0" smtClean="0"/>
            <a:t>Greetings &amp; farewells</a:t>
          </a:r>
          <a:endParaRPr lang="en-US" sz="1400" dirty="0"/>
        </a:p>
      </dgm:t>
    </dgm:pt>
    <dgm:pt modelId="{DF810ABB-B57A-4B99-86AC-341CE6947579}" type="parTrans" cxnId="{2AA586C8-2F29-41C2-BE86-40705AE4DC7D}">
      <dgm:prSet/>
      <dgm:spPr/>
      <dgm:t>
        <a:bodyPr/>
        <a:lstStyle/>
        <a:p>
          <a:endParaRPr lang="en-US"/>
        </a:p>
      </dgm:t>
    </dgm:pt>
    <dgm:pt modelId="{EB492A32-9A4C-4354-84F0-A3A465BBC123}" type="sibTrans" cxnId="{2AA586C8-2F29-41C2-BE86-40705AE4DC7D}">
      <dgm:prSet/>
      <dgm:spPr/>
      <dgm:t>
        <a:bodyPr/>
        <a:lstStyle/>
        <a:p>
          <a:endParaRPr lang="en-US"/>
        </a:p>
      </dgm:t>
    </dgm:pt>
    <dgm:pt modelId="{FACC95CD-F135-4FCC-BD59-E6BA5C176CC8}">
      <dgm:prSet phldrT="[Text]" custT="1"/>
      <dgm:spPr/>
      <dgm:t>
        <a:bodyPr/>
        <a:lstStyle/>
        <a:p>
          <a:r>
            <a:rPr lang="en-US" sz="1400" dirty="0" smtClean="0"/>
            <a:t>Opportunities for fun &amp; laughter</a:t>
          </a:r>
          <a:endParaRPr lang="en-US" sz="1400" dirty="0"/>
        </a:p>
      </dgm:t>
    </dgm:pt>
    <dgm:pt modelId="{B1C5B4FA-58F4-45C4-A13B-631D0E157FBA}" type="parTrans" cxnId="{03B6790D-D8E1-4369-BA45-158CDE9EB0CE}">
      <dgm:prSet/>
      <dgm:spPr/>
      <dgm:t>
        <a:bodyPr/>
        <a:lstStyle/>
        <a:p>
          <a:endParaRPr lang="en-US"/>
        </a:p>
      </dgm:t>
    </dgm:pt>
    <dgm:pt modelId="{3611B65E-378E-4D6F-BFED-DDED6C958633}" type="sibTrans" cxnId="{03B6790D-D8E1-4369-BA45-158CDE9EB0CE}">
      <dgm:prSet/>
      <dgm:spPr/>
      <dgm:t>
        <a:bodyPr/>
        <a:lstStyle/>
        <a:p>
          <a:endParaRPr lang="en-US"/>
        </a:p>
      </dgm:t>
    </dgm:pt>
    <dgm:pt modelId="{70D60075-B571-42C0-8E17-13FD93C882B9}">
      <dgm:prSet phldrT="[Text]" custT="1"/>
      <dgm:spPr/>
      <dgm:t>
        <a:bodyPr/>
        <a:lstStyle/>
        <a:p>
          <a:r>
            <a:rPr lang="en-US" sz="1400" dirty="0" smtClean="0"/>
            <a:t>Checking in on how things are going inside &amp; outside of school</a:t>
          </a:r>
          <a:endParaRPr lang="en-US" sz="1400" dirty="0"/>
        </a:p>
      </dgm:t>
    </dgm:pt>
    <dgm:pt modelId="{BE971D66-037F-45E7-9822-EC61CB50BF79}" type="parTrans" cxnId="{128952B9-5AD9-4757-AFEA-0A8008E8158D}">
      <dgm:prSet/>
      <dgm:spPr/>
      <dgm:t>
        <a:bodyPr/>
        <a:lstStyle/>
        <a:p>
          <a:endParaRPr lang="en-US"/>
        </a:p>
      </dgm:t>
    </dgm:pt>
    <dgm:pt modelId="{8EBDBA97-7DC7-487E-AFC2-50B566375E10}" type="sibTrans" cxnId="{128952B9-5AD9-4757-AFEA-0A8008E8158D}">
      <dgm:prSet/>
      <dgm:spPr/>
      <dgm:t>
        <a:bodyPr/>
        <a:lstStyle/>
        <a:p>
          <a:endParaRPr lang="en-US"/>
        </a:p>
      </dgm:t>
    </dgm:pt>
    <dgm:pt modelId="{F0A5FEF4-8A04-4465-BECD-58B9A6C490B5}">
      <dgm:prSet phldrT="[Text]" custT="1"/>
      <dgm:spPr/>
      <dgm:t>
        <a:bodyPr/>
        <a:lstStyle/>
        <a:p>
          <a:r>
            <a:rPr lang="en-US" sz="1400" dirty="0" smtClean="0"/>
            <a:t>Recognizing &amp; acknowledging specific behavior</a:t>
          </a:r>
          <a:endParaRPr lang="en-US" sz="1400" dirty="0"/>
        </a:p>
      </dgm:t>
    </dgm:pt>
    <dgm:pt modelId="{A1BC4C00-887C-42DF-B2A3-D59F87285976}" type="parTrans" cxnId="{A3AAB6BA-A5E8-427D-B22B-52EC86CC0D3D}">
      <dgm:prSet/>
      <dgm:spPr/>
      <dgm:t>
        <a:bodyPr/>
        <a:lstStyle/>
        <a:p>
          <a:endParaRPr lang="en-US"/>
        </a:p>
      </dgm:t>
    </dgm:pt>
    <dgm:pt modelId="{91E9D0CF-A6B6-4A62-B6C1-8472CB7ED785}" type="sibTrans" cxnId="{A3AAB6BA-A5E8-427D-B22B-52EC86CC0D3D}">
      <dgm:prSet/>
      <dgm:spPr/>
      <dgm:t>
        <a:bodyPr/>
        <a:lstStyle/>
        <a:p>
          <a:endParaRPr lang="en-US"/>
        </a:p>
      </dgm:t>
    </dgm:pt>
    <dgm:pt modelId="{46E66D9C-4360-4110-97ED-116E5E6708FF}">
      <dgm:prSet phldrT="[Text]" custT="1"/>
      <dgm:spPr/>
      <dgm:t>
        <a:bodyPr/>
        <a:lstStyle/>
        <a:p>
          <a:r>
            <a:rPr lang="en-US" sz="1400" dirty="0" smtClean="0"/>
            <a:t>Recognizing &amp; acknowledging effort, failure, &amp; persistence</a:t>
          </a:r>
          <a:endParaRPr lang="en-US" sz="1400" dirty="0"/>
        </a:p>
      </dgm:t>
    </dgm:pt>
    <dgm:pt modelId="{323A480D-6F4B-4916-8EC2-A58C18EBA18E}" type="parTrans" cxnId="{DDD04412-FCE9-492E-BAA3-9E7305BF3CAF}">
      <dgm:prSet/>
      <dgm:spPr/>
      <dgm:t>
        <a:bodyPr/>
        <a:lstStyle/>
        <a:p>
          <a:endParaRPr lang="en-US"/>
        </a:p>
      </dgm:t>
    </dgm:pt>
    <dgm:pt modelId="{668A25B1-04A2-416C-90F3-B85C9F95F66F}" type="sibTrans" cxnId="{DDD04412-FCE9-492E-BAA3-9E7305BF3CAF}">
      <dgm:prSet/>
      <dgm:spPr/>
      <dgm:t>
        <a:bodyPr/>
        <a:lstStyle/>
        <a:p>
          <a:endParaRPr lang="en-US"/>
        </a:p>
      </dgm:t>
    </dgm:pt>
    <dgm:pt modelId="{D5076F3A-B812-4005-845B-E15D319C8816}" type="pres">
      <dgm:prSet presAssocID="{D168C974-0056-4F5F-9320-556D758C44AF}" presName="diagram" presStyleCnt="0">
        <dgm:presLayoutVars>
          <dgm:chPref val="1"/>
          <dgm:dir/>
          <dgm:animOne val="branch"/>
          <dgm:animLvl val="lvl"/>
          <dgm:resizeHandles/>
        </dgm:presLayoutVars>
      </dgm:prSet>
      <dgm:spPr/>
      <dgm:t>
        <a:bodyPr/>
        <a:lstStyle/>
        <a:p>
          <a:endParaRPr lang="en-US"/>
        </a:p>
      </dgm:t>
    </dgm:pt>
    <dgm:pt modelId="{81C3700A-3D92-4CE5-95E1-367ECAC479EA}" type="pres">
      <dgm:prSet presAssocID="{5F5892A5-3BAB-4521-ADF2-08E0D3D8A8AE}" presName="root" presStyleCnt="0"/>
      <dgm:spPr/>
    </dgm:pt>
    <dgm:pt modelId="{8106108F-AA90-46D1-9384-A8A92BB97042}" type="pres">
      <dgm:prSet presAssocID="{5F5892A5-3BAB-4521-ADF2-08E0D3D8A8AE}" presName="rootComposite" presStyleCnt="0"/>
      <dgm:spPr/>
    </dgm:pt>
    <dgm:pt modelId="{EE216DEB-494C-4D55-8DC2-1C480B033EA0}" type="pres">
      <dgm:prSet presAssocID="{5F5892A5-3BAB-4521-ADF2-08E0D3D8A8AE}" presName="rootText" presStyleLbl="node1" presStyleIdx="0" presStyleCnt="1" custScaleX="125200" custScaleY="124552"/>
      <dgm:spPr/>
      <dgm:t>
        <a:bodyPr/>
        <a:lstStyle/>
        <a:p>
          <a:endParaRPr lang="en-US"/>
        </a:p>
      </dgm:t>
    </dgm:pt>
    <dgm:pt modelId="{AFE11640-44CE-4866-90D5-5B72035B1BDE}" type="pres">
      <dgm:prSet presAssocID="{5F5892A5-3BAB-4521-ADF2-08E0D3D8A8AE}" presName="rootConnector" presStyleLbl="node1" presStyleIdx="0" presStyleCnt="1"/>
      <dgm:spPr/>
      <dgm:t>
        <a:bodyPr/>
        <a:lstStyle/>
        <a:p>
          <a:endParaRPr lang="en-US"/>
        </a:p>
      </dgm:t>
    </dgm:pt>
    <dgm:pt modelId="{2E46981E-FA13-4AD2-9537-B547C70F2896}" type="pres">
      <dgm:prSet presAssocID="{5F5892A5-3BAB-4521-ADF2-08E0D3D8A8AE}" presName="childShape" presStyleCnt="0"/>
      <dgm:spPr/>
    </dgm:pt>
    <dgm:pt modelId="{03535DFC-5D3E-4384-B79D-3E527A0115BC}" type="pres">
      <dgm:prSet presAssocID="{DF810ABB-B57A-4B99-86AC-341CE6947579}" presName="Name13" presStyleLbl="parChTrans1D2" presStyleIdx="0" presStyleCnt="5"/>
      <dgm:spPr/>
      <dgm:t>
        <a:bodyPr/>
        <a:lstStyle/>
        <a:p>
          <a:endParaRPr lang="en-US"/>
        </a:p>
      </dgm:t>
    </dgm:pt>
    <dgm:pt modelId="{EE3A8C15-568D-4D52-8F85-5C93F16BD734}" type="pres">
      <dgm:prSet presAssocID="{EED37F70-9E6D-4ED7-8DB4-E6847C8FBC63}" presName="childText" presStyleLbl="bgAcc1" presStyleIdx="0" presStyleCnt="5" custScaleX="131877">
        <dgm:presLayoutVars>
          <dgm:bulletEnabled val="1"/>
        </dgm:presLayoutVars>
      </dgm:prSet>
      <dgm:spPr/>
      <dgm:t>
        <a:bodyPr/>
        <a:lstStyle/>
        <a:p>
          <a:endParaRPr lang="en-US"/>
        </a:p>
      </dgm:t>
    </dgm:pt>
    <dgm:pt modelId="{A7890861-71CD-4908-9AB6-F7BC350D1BAE}" type="pres">
      <dgm:prSet presAssocID="{B1C5B4FA-58F4-45C4-A13B-631D0E157FBA}" presName="Name13" presStyleLbl="parChTrans1D2" presStyleIdx="1" presStyleCnt="5"/>
      <dgm:spPr/>
      <dgm:t>
        <a:bodyPr/>
        <a:lstStyle/>
        <a:p>
          <a:endParaRPr lang="en-US"/>
        </a:p>
      </dgm:t>
    </dgm:pt>
    <dgm:pt modelId="{68E5B562-C73A-46D3-A441-234D5C773515}" type="pres">
      <dgm:prSet presAssocID="{FACC95CD-F135-4FCC-BD59-E6BA5C176CC8}" presName="childText" presStyleLbl="bgAcc1" presStyleIdx="1" presStyleCnt="5" custScaleX="131877">
        <dgm:presLayoutVars>
          <dgm:bulletEnabled val="1"/>
        </dgm:presLayoutVars>
      </dgm:prSet>
      <dgm:spPr/>
      <dgm:t>
        <a:bodyPr/>
        <a:lstStyle/>
        <a:p>
          <a:endParaRPr lang="en-US"/>
        </a:p>
      </dgm:t>
    </dgm:pt>
    <dgm:pt modelId="{3AAEF7DE-6151-42C1-8828-29F0626DA55F}" type="pres">
      <dgm:prSet presAssocID="{BE971D66-037F-45E7-9822-EC61CB50BF79}" presName="Name13" presStyleLbl="parChTrans1D2" presStyleIdx="2" presStyleCnt="5"/>
      <dgm:spPr/>
      <dgm:t>
        <a:bodyPr/>
        <a:lstStyle/>
        <a:p>
          <a:endParaRPr lang="en-US"/>
        </a:p>
      </dgm:t>
    </dgm:pt>
    <dgm:pt modelId="{22901C98-4BC0-44AD-AF5A-3FADC9BBF5B7}" type="pres">
      <dgm:prSet presAssocID="{70D60075-B571-42C0-8E17-13FD93C882B9}" presName="childText" presStyleLbl="bgAcc1" presStyleIdx="2" presStyleCnt="5" custScaleX="131877">
        <dgm:presLayoutVars>
          <dgm:bulletEnabled val="1"/>
        </dgm:presLayoutVars>
      </dgm:prSet>
      <dgm:spPr/>
      <dgm:t>
        <a:bodyPr/>
        <a:lstStyle/>
        <a:p>
          <a:endParaRPr lang="en-US"/>
        </a:p>
      </dgm:t>
    </dgm:pt>
    <dgm:pt modelId="{8B0027C5-B91D-4B84-A5D6-460FBF54FDDA}" type="pres">
      <dgm:prSet presAssocID="{A1BC4C00-887C-42DF-B2A3-D59F87285976}" presName="Name13" presStyleLbl="parChTrans1D2" presStyleIdx="3" presStyleCnt="5"/>
      <dgm:spPr/>
      <dgm:t>
        <a:bodyPr/>
        <a:lstStyle/>
        <a:p>
          <a:endParaRPr lang="en-US"/>
        </a:p>
      </dgm:t>
    </dgm:pt>
    <dgm:pt modelId="{C10E2EC4-69D6-4F60-82EF-4A0623A3F167}" type="pres">
      <dgm:prSet presAssocID="{F0A5FEF4-8A04-4465-BECD-58B9A6C490B5}" presName="childText" presStyleLbl="bgAcc1" presStyleIdx="3" presStyleCnt="5" custScaleX="131877">
        <dgm:presLayoutVars>
          <dgm:bulletEnabled val="1"/>
        </dgm:presLayoutVars>
      </dgm:prSet>
      <dgm:spPr/>
      <dgm:t>
        <a:bodyPr/>
        <a:lstStyle/>
        <a:p>
          <a:endParaRPr lang="en-US"/>
        </a:p>
      </dgm:t>
    </dgm:pt>
    <dgm:pt modelId="{AB001969-E2A2-4246-9B12-8BE781E1359B}" type="pres">
      <dgm:prSet presAssocID="{323A480D-6F4B-4916-8EC2-A58C18EBA18E}" presName="Name13" presStyleLbl="parChTrans1D2" presStyleIdx="4" presStyleCnt="5"/>
      <dgm:spPr/>
      <dgm:t>
        <a:bodyPr/>
        <a:lstStyle/>
        <a:p>
          <a:endParaRPr lang="en-US"/>
        </a:p>
      </dgm:t>
    </dgm:pt>
    <dgm:pt modelId="{B9FA0A25-381F-46E6-8A18-5FFA96218AF0}" type="pres">
      <dgm:prSet presAssocID="{46E66D9C-4360-4110-97ED-116E5E6708FF}" presName="childText" presStyleLbl="bgAcc1" presStyleIdx="4" presStyleCnt="5" custScaleX="131877">
        <dgm:presLayoutVars>
          <dgm:bulletEnabled val="1"/>
        </dgm:presLayoutVars>
      </dgm:prSet>
      <dgm:spPr/>
      <dgm:t>
        <a:bodyPr/>
        <a:lstStyle/>
        <a:p>
          <a:endParaRPr lang="en-US"/>
        </a:p>
      </dgm:t>
    </dgm:pt>
  </dgm:ptLst>
  <dgm:cxnLst>
    <dgm:cxn modelId="{03B6790D-D8E1-4369-BA45-158CDE9EB0CE}" srcId="{5F5892A5-3BAB-4521-ADF2-08E0D3D8A8AE}" destId="{FACC95CD-F135-4FCC-BD59-E6BA5C176CC8}" srcOrd="1" destOrd="0" parTransId="{B1C5B4FA-58F4-45C4-A13B-631D0E157FBA}" sibTransId="{3611B65E-378E-4D6F-BFED-DDED6C958633}"/>
    <dgm:cxn modelId="{BDF916DC-0CFB-4401-8FC7-39D6F89761D4}" type="presOf" srcId="{D168C974-0056-4F5F-9320-556D758C44AF}" destId="{D5076F3A-B812-4005-845B-E15D319C8816}" srcOrd="0" destOrd="0" presId="urn:microsoft.com/office/officeart/2005/8/layout/hierarchy3"/>
    <dgm:cxn modelId="{3701617F-9067-4622-91C4-1C386EC9FB3B}" type="presOf" srcId="{A1BC4C00-887C-42DF-B2A3-D59F87285976}" destId="{8B0027C5-B91D-4B84-A5D6-460FBF54FDDA}" srcOrd="0" destOrd="0" presId="urn:microsoft.com/office/officeart/2005/8/layout/hierarchy3"/>
    <dgm:cxn modelId="{E23B8685-0910-4112-ACC2-76FBE4433421}" type="presOf" srcId="{323A480D-6F4B-4916-8EC2-A58C18EBA18E}" destId="{AB001969-E2A2-4246-9B12-8BE781E1359B}" srcOrd="0" destOrd="0" presId="urn:microsoft.com/office/officeart/2005/8/layout/hierarchy3"/>
    <dgm:cxn modelId="{882AE362-0E2B-4EEC-BE49-C1A1BBBD0486}" type="presOf" srcId="{46E66D9C-4360-4110-97ED-116E5E6708FF}" destId="{B9FA0A25-381F-46E6-8A18-5FFA96218AF0}" srcOrd="0" destOrd="0" presId="urn:microsoft.com/office/officeart/2005/8/layout/hierarchy3"/>
    <dgm:cxn modelId="{A3AAB6BA-A5E8-427D-B22B-52EC86CC0D3D}" srcId="{5F5892A5-3BAB-4521-ADF2-08E0D3D8A8AE}" destId="{F0A5FEF4-8A04-4465-BECD-58B9A6C490B5}" srcOrd="3" destOrd="0" parTransId="{A1BC4C00-887C-42DF-B2A3-D59F87285976}" sibTransId="{91E9D0CF-A6B6-4A62-B6C1-8472CB7ED785}"/>
    <dgm:cxn modelId="{D0B11C56-459B-481D-940F-3205528DD244}" type="presOf" srcId="{70D60075-B571-42C0-8E17-13FD93C882B9}" destId="{22901C98-4BC0-44AD-AF5A-3FADC9BBF5B7}" srcOrd="0" destOrd="0" presId="urn:microsoft.com/office/officeart/2005/8/layout/hierarchy3"/>
    <dgm:cxn modelId="{DDD04412-FCE9-492E-BAA3-9E7305BF3CAF}" srcId="{5F5892A5-3BAB-4521-ADF2-08E0D3D8A8AE}" destId="{46E66D9C-4360-4110-97ED-116E5E6708FF}" srcOrd="4" destOrd="0" parTransId="{323A480D-6F4B-4916-8EC2-A58C18EBA18E}" sibTransId="{668A25B1-04A2-416C-90F3-B85C9F95F66F}"/>
    <dgm:cxn modelId="{814F907C-70C2-4B89-8404-D2CA7FD11C5C}" type="presOf" srcId="{5F5892A5-3BAB-4521-ADF2-08E0D3D8A8AE}" destId="{EE216DEB-494C-4D55-8DC2-1C480B033EA0}" srcOrd="0" destOrd="0" presId="urn:microsoft.com/office/officeart/2005/8/layout/hierarchy3"/>
    <dgm:cxn modelId="{30F51D85-261A-4968-A0EF-0CEC2F93AD56}" type="presOf" srcId="{BE971D66-037F-45E7-9822-EC61CB50BF79}" destId="{3AAEF7DE-6151-42C1-8828-29F0626DA55F}" srcOrd="0" destOrd="0" presId="urn:microsoft.com/office/officeart/2005/8/layout/hierarchy3"/>
    <dgm:cxn modelId="{2FF2A5F5-5D9C-4ADB-A199-5634FD5F2BE4}" type="presOf" srcId="{DF810ABB-B57A-4B99-86AC-341CE6947579}" destId="{03535DFC-5D3E-4384-B79D-3E527A0115BC}" srcOrd="0" destOrd="0" presId="urn:microsoft.com/office/officeart/2005/8/layout/hierarchy3"/>
    <dgm:cxn modelId="{0E4689E4-153A-4AD2-8131-2DE76371DD93}" type="presOf" srcId="{F0A5FEF4-8A04-4465-BECD-58B9A6C490B5}" destId="{C10E2EC4-69D6-4F60-82EF-4A0623A3F167}" srcOrd="0" destOrd="0" presId="urn:microsoft.com/office/officeart/2005/8/layout/hierarchy3"/>
    <dgm:cxn modelId="{4A5CBDD1-B0E3-42F5-926E-3EBCD4F300D0}" type="presOf" srcId="{5F5892A5-3BAB-4521-ADF2-08E0D3D8A8AE}" destId="{AFE11640-44CE-4866-90D5-5B72035B1BDE}" srcOrd="1" destOrd="0" presId="urn:microsoft.com/office/officeart/2005/8/layout/hierarchy3"/>
    <dgm:cxn modelId="{128952B9-5AD9-4757-AFEA-0A8008E8158D}" srcId="{5F5892A5-3BAB-4521-ADF2-08E0D3D8A8AE}" destId="{70D60075-B571-42C0-8E17-13FD93C882B9}" srcOrd="2" destOrd="0" parTransId="{BE971D66-037F-45E7-9822-EC61CB50BF79}" sibTransId="{8EBDBA97-7DC7-487E-AFC2-50B566375E10}"/>
    <dgm:cxn modelId="{2AA586C8-2F29-41C2-BE86-40705AE4DC7D}" srcId="{5F5892A5-3BAB-4521-ADF2-08E0D3D8A8AE}" destId="{EED37F70-9E6D-4ED7-8DB4-E6847C8FBC63}" srcOrd="0" destOrd="0" parTransId="{DF810ABB-B57A-4B99-86AC-341CE6947579}" sibTransId="{EB492A32-9A4C-4354-84F0-A3A465BBC123}"/>
    <dgm:cxn modelId="{5264C380-67B5-4C71-BAB9-DAE0C370A1FA}" type="presOf" srcId="{EED37F70-9E6D-4ED7-8DB4-E6847C8FBC63}" destId="{EE3A8C15-568D-4D52-8F85-5C93F16BD734}" srcOrd="0" destOrd="0" presId="urn:microsoft.com/office/officeart/2005/8/layout/hierarchy3"/>
    <dgm:cxn modelId="{106472A9-3A30-4FB3-8BCA-E2E162693B4B}" srcId="{D168C974-0056-4F5F-9320-556D758C44AF}" destId="{5F5892A5-3BAB-4521-ADF2-08E0D3D8A8AE}" srcOrd="0" destOrd="0" parTransId="{0C47CBDD-64E1-4FB1-9A95-E216C1E1A767}" sibTransId="{6069E677-ED53-4CAE-8475-90DBC3015AC3}"/>
    <dgm:cxn modelId="{97168A13-E993-465E-AB33-4179C348237E}" type="presOf" srcId="{B1C5B4FA-58F4-45C4-A13B-631D0E157FBA}" destId="{A7890861-71CD-4908-9AB6-F7BC350D1BAE}" srcOrd="0" destOrd="0" presId="urn:microsoft.com/office/officeart/2005/8/layout/hierarchy3"/>
    <dgm:cxn modelId="{A29FE6D8-DC23-4647-A233-FDB8D149B1DC}" type="presOf" srcId="{FACC95CD-F135-4FCC-BD59-E6BA5C176CC8}" destId="{68E5B562-C73A-46D3-A441-234D5C773515}" srcOrd="0" destOrd="0" presId="urn:microsoft.com/office/officeart/2005/8/layout/hierarchy3"/>
    <dgm:cxn modelId="{947AF75B-54ED-4496-BC55-A79E712BAC99}" type="presParOf" srcId="{D5076F3A-B812-4005-845B-E15D319C8816}" destId="{81C3700A-3D92-4CE5-95E1-367ECAC479EA}" srcOrd="0" destOrd="0" presId="urn:microsoft.com/office/officeart/2005/8/layout/hierarchy3"/>
    <dgm:cxn modelId="{E7819CC6-EA9D-4AA3-9A3F-6F8ACAFD77B2}" type="presParOf" srcId="{81C3700A-3D92-4CE5-95E1-367ECAC479EA}" destId="{8106108F-AA90-46D1-9384-A8A92BB97042}" srcOrd="0" destOrd="0" presId="urn:microsoft.com/office/officeart/2005/8/layout/hierarchy3"/>
    <dgm:cxn modelId="{58D8313B-2A68-4287-B69C-98D84E65C6FA}" type="presParOf" srcId="{8106108F-AA90-46D1-9384-A8A92BB97042}" destId="{EE216DEB-494C-4D55-8DC2-1C480B033EA0}" srcOrd="0" destOrd="0" presId="urn:microsoft.com/office/officeart/2005/8/layout/hierarchy3"/>
    <dgm:cxn modelId="{D5998466-4305-4704-8B0F-74D253B1EA67}" type="presParOf" srcId="{8106108F-AA90-46D1-9384-A8A92BB97042}" destId="{AFE11640-44CE-4866-90D5-5B72035B1BDE}" srcOrd="1" destOrd="0" presId="urn:microsoft.com/office/officeart/2005/8/layout/hierarchy3"/>
    <dgm:cxn modelId="{61CBFF15-4B6D-4C0C-8E29-F21F3B341371}" type="presParOf" srcId="{81C3700A-3D92-4CE5-95E1-367ECAC479EA}" destId="{2E46981E-FA13-4AD2-9537-B547C70F2896}" srcOrd="1" destOrd="0" presId="urn:microsoft.com/office/officeart/2005/8/layout/hierarchy3"/>
    <dgm:cxn modelId="{0F70FA52-CD06-4E80-A026-26479917B8C8}" type="presParOf" srcId="{2E46981E-FA13-4AD2-9537-B547C70F2896}" destId="{03535DFC-5D3E-4384-B79D-3E527A0115BC}" srcOrd="0" destOrd="0" presId="urn:microsoft.com/office/officeart/2005/8/layout/hierarchy3"/>
    <dgm:cxn modelId="{50A83DC6-E6AD-4E95-A53D-F114E174A66F}" type="presParOf" srcId="{2E46981E-FA13-4AD2-9537-B547C70F2896}" destId="{EE3A8C15-568D-4D52-8F85-5C93F16BD734}" srcOrd="1" destOrd="0" presId="urn:microsoft.com/office/officeart/2005/8/layout/hierarchy3"/>
    <dgm:cxn modelId="{FED891E1-7E57-47B8-8107-0E67BB7B5606}" type="presParOf" srcId="{2E46981E-FA13-4AD2-9537-B547C70F2896}" destId="{A7890861-71CD-4908-9AB6-F7BC350D1BAE}" srcOrd="2" destOrd="0" presId="urn:microsoft.com/office/officeart/2005/8/layout/hierarchy3"/>
    <dgm:cxn modelId="{04F4195C-A6B1-4A91-8B6A-8FE494B7FDEA}" type="presParOf" srcId="{2E46981E-FA13-4AD2-9537-B547C70F2896}" destId="{68E5B562-C73A-46D3-A441-234D5C773515}" srcOrd="3" destOrd="0" presId="urn:microsoft.com/office/officeart/2005/8/layout/hierarchy3"/>
    <dgm:cxn modelId="{534B545B-22D9-4620-8F1E-3386A92AB00C}" type="presParOf" srcId="{2E46981E-FA13-4AD2-9537-B547C70F2896}" destId="{3AAEF7DE-6151-42C1-8828-29F0626DA55F}" srcOrd="4" destOrd="0" presId="urn:microsoft.com/office/officeart/2005/8/layout/hierarchy3"/>
    <dgm:cxn modelId="{C5ABACE1-01D6-4158-A6D9-1E69A40EC49C}" type="presParOf" srcId="{2E46981E-FA13-4AD2-9537-B547C70F2896}" destId="{22901C98-4BC0-44AD-AF5A-3FADC9BBF5B7}" srcOrd="5" destOrd="0" presId="urn:microsoft.com/office/officeart/2005/8/layout/hierarchy3"/>
    <dgm:cxn modelId="{F3B24AA4-1083-4EA9-A413-B4B24725000E}" type="presParOf" srcId="{2E46981E-FA13-4AD2-9537-B547C70F2896}" destId="{8B0027C5-B91D-4B84-A5D6-460FBF54FDDA}" srcOrd="6" destOrd="0" presId="urn:microsoft.com/office/officeart/2005/8/layout/hierarchy3"/>
    <dgm:cxn modelId="{52449E7F-8022-4B4C-99B6-EA163E82F1E1}" type="presParOf" srcId="{2E46981E-FA13-4AD2-9537-B547C70F2896}" destId="{C10E2EC4-69D6-4F60-82EF-4A0623A3F167}" srcOrd="7" destOrd="0" presId="urn:microsoft.com/office/officeart/2005/8/layout/hierarchy3"/>
    <dgm:cxn modelId="{8002C992-A9F1-4661-9DAD-700361DD0931}" type="presParOf" srcId="{2E46981E-FA13-4AD2-9537-B547C70F2896}" destId="{AB001969-E2A2-4246-9B12-8BE781E1359B}" srcOrd="8" destOrd="0" presId="urn:microsoft.com/office/officeart/2005/8/layout/hierarchy3"/>
    <dgm:cxn modelId="{68CA8AC3-62C7-4444-B8C5-9A5F9A38ED21}" type="presParOf" srcId="{2E46981E-FA13-4AD2-9537-B547C70F2896}" destId="{B9FA0A25-381F-46E6-8A18-5FFA96218AF0}"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68C974-0056-4F5F-9320-556D758C44A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F5892A5-3BAB-4521-ADF2-08E0D3D8A8AE}">
      <dgm:prSet phldrT="[Text]" custT="1"/>
      <dgm:spPr>
        <a:solidFill>
          <a:srgbClr val="00B050"/>
        </a:solidFill>
        <a:ln>
          <a:solidFill>
            <a:srgbClr val="00B050"/>
          </a:solidFill>
        </a:ln>
      </dgm:spPr>
      <dgm:t>
        <a:bodyPr/>
        <a:lstStyle/>
        <a:p>
          <a:r>
            <a:rPr lang="en-US" sz="2200" dirty="0" smtClean="0"/>
            <a:t>Preventing Negative Interactions</a:t>
          </a:r>
          <a:endParaRPr lang="en-US" sz="2200" dirty="0"/>
        </a:p>
      </dgm:t>
    </dgm:pt>
    <dgm:pt modelId="{0C47CBDD-64E1-4FB1-9A95-E216C1E1A767}" type="parTrans" cxnId="{106472A9-3A30-4FB3-8BCA-E2E162693B4B}">
      <dgm:prSet/>
      <dgm:spPr/>
      <dgm:t>
        <a:bodyPr/>
        <a:lstStyle/>
        <a:p>
          <a:endParaRPr lang="en-US"/>
        </a:p>
      </dgm:t>
    </dgm:pt>
    <dgm:pt modelId="{6069E677-ED53-4CAE-8475-90DBC3015AC3}" type="sibTrans" cxnId="{106472A9-3A30-4FB3-8BCA-E2E162693B4B}">
      <dgm:prSet/>
      <dgm:spPr/>
      <dgm:t>
        <a:bodyPr/>
        <a:lstStyle/>
        <a:p>
          <a:endParaRPr lang="en-US"/>
        </a:p>
      </dgm:t>
    </dgm:pt>
    <dgm:pt modelId="{EED37F70-9E6D-4ED7-8DB4-E6847C8FBC63}">
      <dgm:prSet phldrT="[Text]" custT="1"/>
      <dgm:spPr/>
      <dgm:t>
        <a:bodyPr/>
        <a:lstStyle/>
        <a:p>
          <a:r>
            <a:rPr lang="en-US" sz="1700" dirty="0" smtClean="0"/>
            <a:t>Respond progressively</a:t>
          </a:r>
          <a:endParaRPr lang="en-US" sz="1700" dirty="0"/>
        </a:p>
      </dgm:t>
    </dgm:pt>
    <dgm:pt modelId="{DF810ABB-B57A-4B99-86AC-341CE6947579}" type="parTrans" cxnId="{2AA586C8-2F29-41C2-BE86-40705AE4DC7D}">
      <dgm:prSet/>
      <dgm:spPr/>
      <dgm:t>
        <a:bodyPr/>
        <a:lstStyle/>
        <a:p>
          <a:endParaRPr lang="en-US"/>
        </a:p>
      </dgm:t>
    </dgm:pt>
    <dgm:pt modelId="{EB492A32-9A4C-4354-84F0-A3A465BBC123}" type="sibTrans" cxnId="{2AA586C8-2F29-41C2-BE86-40705AE4DC7D}">
      <dgm:prSet/>
      <dgm:spPr/>
      <dgm:t>
        <a:bodyPr/>
        <a:lstStyle/>
        <a:p>
          <a:endParaRPr lang="en-US"/>
        </a:p>
      </dgm:t>
    </dgm:pt>
    <dgm:pt modelId="{FACC95CD-F135-4FCC-BD59-E6BA5C176CC8}">
      <dgm:prSet phldrT="[Text]" custT="1"/>
      <dgm:spPr/>
      <dgm:t>
        <a:bodyPr/>
        <a:lstStyle/>
        <a:p>
          <a:r>
            <a:rPr lang="en-US" sz="1700" dirty="0" smtClean="0"/>
            <a:t>Responding to problem behavior with empathy</a:t>
          </a:r>
          <a:endParaRPr lang="en-US" sz="1700" dirty="0"/>
        </a:p>
      </dgm:t>
    </dgm:pt>
    <dgm:pt modelId="{B1C5B4FA-58F4-45C4-A13B-631D0E157FBA}" type="parTrans" cxnId="{03B6790D-D8E1-4369-BA45-158CDE9EB0CE}">
      <dgm:prSet/>
      <dgm:spPr/>
      <dgm:t>
        <a:bodyPr/>
        <a:lstStyle/>
        <a:p>
          <a:endParaRPr lang="en-US"/>
        </a:p>
      </dgm:t>
    </dgm:pt>
    <dgm:pt modelId="{3611B65E-378E-4D6F-BFED-DDED6C958633}" type="sibTrans" cxnId="{03B6790D-D8E1-4369-BA45-158CDE9EB0CE}">
      <dgm:prSet/>
      <dgm:spPr/>
      <dgm:t>
        <a:bodyPr/>
        <a:lstStyle/>
        <a:p>
          <a:endParaRPr lang="en-US"/>
        </a:p>
      </dgm:t>
    </dgm:pt>
    <dgm:pt modelId="{D5076F3A-B812-4005-845B-E15D319C8816}" type="pres">
      <dgm:prSet presAssocID="{D168C974-0056-4F5F-9320-556D758C44AF}" presName="diagram" presStyleCnt="0">
        <dgm:presLayoutVars>
          <dgm:chPref val="1"/>
          <dgm:dir/>
          <dgm:animOne val="branch"/>
          <dgm:animLvl val="lvl"/>
          <dgm:resizeHandles/>
        </dgm:presLayoutVars>
      </dgm:prSet>
      <dgm:spPr/>
      <dgm:t>
        <a:bodyPr/>
        <a:lstStyle/>
        <a:p>
          <a:endParaRPr lang="en-US"/>
        </a:p>
      </dgm:t>
    </dgm:pt>
    <dgm:pt modelId="{81C3700A-3D92-4CE5-95E1-367ECAC479EA}" type="pres">
      <dgm:prSet presAssocID="{5F5892A5-3BAB-4521-ADF2-08E0D3D8A8AE}" presName="root" presStyleCnt="0"/>
      <dgm:spPr/>
    </dgm:pt>
    <dgm:pt modelId="{8106108F-AA90-46D1-9384-A8A92BB97042}" type="pres">
      <dgm:prSet presAssocID="{5F5892A5-3BAB-4521-ADF2-08E0D3D8A8AE}" presName="rootComposite" presStyleCnt="0"/>
      <dgm:spPr/>
    </dgm:pt>
    <dgm:pt modelId="{EE216DEB-494C-4D55-8DC2-1C480B033EA0}" type="pres">
      <dgm:prSet presAssocID="{5F5892A5-3BAB-4521-ADF2-08E0D3D8A8AE}" presName="rootText" presStyleLbl="node1" presStyleIdx="0" presStyleCnt="1" custScaleX="72362" custScaleY="74316"/>
      <dgm:spPr/>
      <dgm:t>
        <a:bodyPr/>
        <a:lstStyle/>
        <a:p>
          <a:endParaRPr lang="en-US"/>
        </a:p>
      </dgm:t>
    </dgm:pt>
    <dgm:pt modelId="{AFE11640-44CE-4866-90D5-5B72035B1BDE}" type="pres">
      <dgm:prSet presAssocID="{5F5892A5-3BAB-4521-ADF2-08E0D3D8A8AE}" presName="rootConnector" presStyleLbl="node1" presStyleIdx="0" presStyleCnt="1"/>
      <dgm:spPr/>
      <dgm:t>
        <a:bodyPr/>
        <a:lstStyle/>
        <a:p>
          <a:endParaRPr lang="en-US"/>
        </a:p>
      </dgm:t>
    </dgm:pt>
    <dgm:pt modelId="{2E46981E-FA13-4AD2-9537-B547C70F2896}" type="pres">
      <dgm:prSet presAssocID="{5F5892A5-3BAB-4521-ADF2-08E0D3D8A8AE}" presName="childShape" presStyleCnt="0"/>
      <dgm:spPr/>
    </dgm:pt>
    <dgm:pt modelId="{03535DFC-5D3E-4384-B79D-3E527A0115BC}" type="pres">
      <dgm:prSet presAssocID="{DF810ABB-B57A-4B99-86AC-341CE6947579}" presName="Name13" presStyleLbl="parChTrans1D2" presStyleIdx="0" presStyleCnt="2"/>
      <dgm:spPr/>
      <dgm:t>
        <a:bodyPr/>
        <a:lstStyle/>
        <a:p>
          <a:endParaRPr lang="en-US"/>
        </a:p>
      </dgm:t>
    </dgm:pt>
    <dgm:pt modelId="{EE3A8C15-568D-4D52-8F85-5C93F16BD734}" type="pres">
      <dgm:prSet presAssocID="{EED37F70-9E6D-4ED7-8DB4-E6847C8FBC63}" presName="childText" presStyleLbl="bgAcc1" presStyleIdx="0" presStyleCnt="2" custScaleX="75356" custScaleY="74852">
        <dgm:presLayoutVars>
          <dgm:bulletEnabled val="1"/>
        </dgm:presLayoutVars>
      </dgm:prSet>
      <dgm:spPr/>
      <dgm:t>
        <a:bodyPr/>
        <a:lstStyle/>
        <a:p>
          <a:endParaRPr lang="en-US"/>
        </a:p>
      </dgm:t>
    </dgm:pt>
    <dgm:pt modelId="{A7890861-71CD-4908-9AB6-F7BC350D1BAE}" type="pres">
      <dgm:prSet presAssocID="{B1C5B4FA-58F4-45C4-A13B-631D0E157FBA}" presName="Name13" presStyleLbl="parChTrans1D2" presStyleIdx="1" presStyleCnt="2"/>
      <dgm:spPr/>
      <dgm:t>
        <a:bodyPr/>
        <a:lstStyle/>
        <a:p>
          <a:endParaRPr lang="en-US"/>
        </a:p>
      </dgm:t>
    </dgm:pt>
    <dgm:pt modelId="{68E5B562-C73A-46D3-A441-234D5C773515}" type="pres">
      <dgm:prSet presAssocID="{FACC95CD-F135-4FCC-BD59-E6BA5C176CC8}" presName="childText" presStyleLbl="bgAcc1" presStyleIdx="1" presStyleCnt="2" custScaleX="78119" custScaleY="73880">
        <dgm:presLayoutVars>
          <dgm:bulletEnabled val="1"/>
        </dgm:presLayoutVars>
      </dgm:prSet>
      <dgm:spPr/>
      <dgm:t>
        <a:bodyPr/>
        <a:lstStyle/>
        <a:p>
          <a:endParaRPr lang="en-US"/>
        </a:p>
      </dgm:t>
    </dgm:pt>
  </dgm:ptLst>
  <dgm:cxnLst>
    <dgm:cxn modelId="{03B6790D-D8E1-4369-BA45-158CDE9EB0CE}" srcId="{5F5892A5-3BAB-4521-ADF2-08E0D3D8A8AE}" destId="{FACC95CD-F135-4FCC-BD59-E6BA5C176CC8}" srcOrd="1" destOrd="0" parTransId="{B1C5B4FA-58F4-45C4-A13B-631D0E157FBA}" sibTransId="{3611B65E-378E-4D6F-BFED-DDED6C958633}"/>
    <dgm:cxn modelId="{996DCC26-5BA6-4848-83A2-33C9185BE577}" type="presOf" srcId="{5F5892A5-3BAB-4521-ADF2-08E0D3D8A8AE}" destId="{AFE11640-44CE-4866-90D5-5B72035B1BDE}" srcOrd="1" destOrd="0" presId="urn:microsoft.com/office/officeart/2005/8/layout/hierarchy3"/>
    <dgm:cxn modelId="{38D01405-1FA6-4075-9027-E213305996EA}" type="presOf" srcId="{5F5892A5-3BAB-4521-ADF2-08E0D3D8A8AE}" destId="{EE216DEB-494C-4D55-8DC2-1C480B033EA0}" srcOrd="0" destOrd="0" presId="urn:microsoft.com/office/officeart/2005/8/layout/hierarchy3"/>
    <dgm:cxn modelId="{CDBF30F7-48BC-4D29-94FD-C80631595B9F}" type="presOf" srcId="{EED37F70-9E6D-4ED7-8DB4-E6847C8FBC63}" destId="{EE3A8C15-568D-4D52-8F85-5C93F16BD734}" srcOrd="0" destOrd="0" presId="urn:microsoft.com/office/officeart/2005/8/layout/hierarchy3"/>
    <dgm:cxn modelId="{5E28B946-A138-4097-B596-D60B31B56C34}" type="presOf" srcId="{FACC95CD-F135-4FCC-BD59-E6BA5C176CC8}" destId="{68E5B562-C73A-46D3-A441-234D5C773515}" srcOrd="0" destOrd="0" presId="urn:microsoft.com/office/officeart/2005/8/layout/hierarchy3"/>
    <dgm:cxn modelId="{C291AE07-2F0E-45A3-A3FC-FB0324A9CFD4}" type="presOf" srcId="{DF810ABB-B57A-4B99-86AC-341CE6947579}" destId="{03535DFC-5D3E-4384-B79D-3E527A0115BC}" srcOrd="0" destOrd="0" presId="urn:microsoft.com/office/officeart/2005/8/layout/hierarchy3"/>
    <dgm:cxn modelId="{2AA586C8-2F29-41C2-BE86-40705AE4DC7D}" srcId="{5F5892A5-3BAB-4521-ADF2-08E0D3D8A8AE}" destId="{EED37F70-9E6D-4ED7-8DB4-E6847C8FBC63}" srcOrd="0" destOrd="0" parTransId="{DF810ABB-B57A-4B99-86AC-341CE6947579}" sibTransId="{EB492A32-9A4C-4354-84F0-A3A465BBC123}"/>
    <dgm:cxn modelId="{9DD24651-B842-4A54-B247-B02A7CAA4F5A}" type="presOf" srcId="{D168C974-0056-4F5F-9320-556D758C44AF}" destId="{D5076F3A-B812-4005-845B-E15D319C8816}" srcOrd="0" destOrd="0" presId="urn:microsoft.com/office/officeart/2005/8/layout/hierarchy3"/>
    <dgm:cxn modelId="{106472A9-3A30-4FB3-8BCA-E2E162693B4B}" srcId="{D168C974-0056-4F5F-9320-556D758C44AF}" destId="{5F5892A5-3BAB-4521-ADF2-08E0D3D8A8AE}" srcOrd="0" destOrd="0" parTransId="{0C47CBDD-64E1-4FB1-9A95-E216C1E1A767}" sibTransId="{6069E677-ED53-4CAE-8475-90DBC3015AC3}"/>
    <dgm:cxn modelId="{4AA294C4-2F6A-4D0F-89B0-07B0A293A093}" type="presOf" srcId="{B1C5B4FA-58F4-45C4-A13B-631D0E157FBA}" destId="{A7890861-71CD-4908-9AB6-F7BC350D1BAE}" srcOrd="0" destOrd="0" presId="urn:microsoft.com/office/officeart/2005/8/layout/hierarchy3"/>
    <dgm:cxn modelId="{D3173B6E-456A-4AB6-B8FE-F27DF3383E68}" type="presParOf" srcId="{D5076F3A-B812-4005-845B-E15D319C8816}" destId="{81C3700A-3D92-4CE5-95E1-367ECAC479EA}" srcOrd="0" destOrd="0" presId="urn:microsoft.com/office/officeart/2005/8/layout/hierarchy3"/>
    <dgm:cxn modelId="{B1462B51-F162-4BBA-B295-0B978B5CFFF9}" type="presParOf" srcId="{81C3700A-3D92-4CE5-95E1-367ECAC479EA}" destId="{8106108F-AA90-46D1-9384-A8A92BB97042}" srcOrd="0" destOrd="0" presId="urn:microsoft.com/office/officeart/2005/8/layout/hierarchy3"/>
    <dgm:cxn modelId="{5ACBCE59-B5BC-4396-B441-D89939A5C4FC}" type="presParOf" srcId="{8106108F-AA90-46D1-9384-A8A92BB97042}" destId="{EE216DEB-494C-4D55-8DC2-1C480B033EA0}" srcOrd="0" destOrd="0" presId="urn:microsoft.com/office/officeart/2005/8/layout/hierarchy3"/>
    <dgm:cxn modelId="{BEAF6D4D-2EC0-47A0-A68A-546ABF660F5C}" type="presParOf" srcId="{8106108F-AA90-46D1-9384-A8A92BB97042}" destId="{AFE11640-44CE-4866-90D5-5B72035B1BDE}" srcOrd="1" destOrd="0" presId="urn:microsoft.com/office/officeart/2005/8/layout/hierarchy3"/>
    <dgm:cxn modelId="{35B65785-EC69-4109-B922-277D7C23B554}" type="presParOf" srcId="{81C3700A-3D92-4CE5-95E1-367ECAC479EA}" destId="{2E46981E-FA13-4AD2-9537-B547C70F2896}" srcOrd="1" destOrd="0" presId="urn:microsoft.com/office/officeart/2005/8/layout/hierarchy3"/>
    <dgm:cxn modelId="{A7CC568F-2CF3-4636-8B6C-45DBFDAD26D7}" type="presParOf" srcId="{2E46981E-FA13-4AD2-9537-B547C70F2896}" destId="{03535DFC-5D3E-4384-B79D-3E527A0115BC}" srcOrd="0" destOrd="0" presId="urn:microsoft.com/office/officeart/2005/8/layout/hierarchy3"/>
    <dgm:cxn modelId="{01E99C36-0512-45FE-A2F9-1ACC7276CB89}" type="presParOf" srcId="{2E46981E-FA13-4AD2-9537-B547C70F2896}" destId="{EE3A8C15-568D-4D52-8F85-5C93F16BD734}" srcOrd="1" destOrd="0" presId="urn:microsoft.com/office/officeart/2005/8/layout/hierarchy3"/>
    <dgm:cxn modelId="{D53FE63B-D146-4D2B-8869-A35AE9300654}" type="presParOf" srcId="{2E46981E-FA13-4AD2-9537-B547C70F2896}" destId="{A7890861-71CD-4908-9AB6-F7BC350D1BAE}" srcOrd="2" destOrd="0" presId="urn:microsoft.com/office/officeart/2005/8/layout/hierarchy3"/>
    <dgm:cxn modelId="{BE48E1A9-1457-4075-8493-D92A74BA3671}" type="presParOf" srcId="{2E46981E-FA13-4AD2-9537-B547C70F2896}" destId="{68E5B562-C73A-46D3-A441-234D5C773515}"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68C974-0056-4F5F-9320-556D758C44A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F5892A5-3BAB-4521-ADF2-08E0D3D8A8AE}">
      <dgm:prSet phldrT="[Text]"/>
      <dgm:spPr>
        <a:solidFill>
          <a:schemeClr val="accent1">
            <a:lumMod val="50000"/>
          </a:schemeClr>
        </a:solidFill>
        <a:ln>
          <a:solidFill>
            <a:schemeClr val="accent1">
              <a:lumMod val="50000"/>
            </a:schemeClr>
          </a:solidFill>
        </a:ln>
      </dgm:spPr>
      <dgm:t>
        <a:bodyPr/>
        <a:lstStyle/>
        <a:p>
          <a:r>
            <a:rPr lang="en-US" dirty="0" smtClean="0"/>
            <a:t>Letting Go Conversation</a:t>
          </a:r>
          <a:endParaRPr lang="en-US" dirty="0"/>
        </a:p>
      </dgm:t>
    </dgm:pt>
    <dgm:pt modelId="{0C47CBDD-64E1-4FB1-9A95-E216C1E1A767}" type="parTrans" cxnId="{106472A9-3A30-4FB3-8BCA-E2E162693B4B}">
      <dgm:prSet/>
      <dgm:spPr/>
      <dgm:t>
        <a:bodyPr/>
        <a:lstStyle/>
        <a:p>
          <a:endParaRPr lang="en-US"/>
        </a:p>
      </dgm:t>
    </dgm:pt>
    <dgm:pt modelId="{6069E677-ED53-4CAE-8475-90DBC3015AC3}" type="sibTrans" cxnId="{106472A9-3A30-4FB3-8BCA-E2E162693B4B}">
      <dgm:prSet/>
      <dgm:spPr/>
      <dgm:t>
        <a:bodyPr/>
        <a:lstStyle/>
        <a:p>
          <a:endParaRPr lang="en-US"/>
        </a:p>
      </dgm:t>
    </dgm:pt>
    <dgm:pt modelId="{EED37F70-9E6D-4ED7-8DB4-E6847C8FBC63}">
      <dgm:prSet phldrT="[Text]"/>
      <dgm:spPr/>
      <dgm:t>
        <a:bodyPr/>
        <a:lstStyle/>
        <a:p>
          <a:r>
            <a:rPr lang="en-US" u="sng" dirty="0" smtClean="0"/>
            <a:t>For whom:</a:t>
          </a:r>
          <a:r>
            <a:rPr lang="en-US" dirty="0" smtClean="0"/>
            <a:t> student who thinks the adult will hold a grudge</a:t>
          </a:r>
          <a:endParaRPr lang="en-US" dirty="0"/>
        </a:p>
      </dgm:t>
    </dgm:pt>
    <dgm:pt modelId="{DF810ABB-B57A-4B99-86AC-341CE6947579}" type="parTrans" cxnId="{2AA586C8-2F29-41C2-BE86-40705AE4DC7D}">
      <dgm:prSet/>
      <dgm:spPr/>
      <dgm:t>
        <a:bodyPr/>
        <a:lstStyle/>
        <a:p>
          <a:endParaRPr lang="en-US"/>
        </a:p>
      </dgm:t>
    </dgm:pt>
    <dgm:pt modelId="{EB492A32-9A4C-4354-84F0-A3A465BBC123}" type="sibTrans" cxnId="{2AA586C8-2F29-41C2-BE86-40705AE4DC7D}">
      <dgm:prSet/>
      <dgm:spPr/>
      <dgm:t>
        <a:bodyPr/>
        <a:lstStyle/>
        <a:p>
          <a:endParaRPr lang="en-US"/>
        </a:p>
      </dgm:t>
    </dgm:pt>
    <dgm:pt modelId="{C68ACA6F-5D2C-425B-B960-A29F02A933E0}">
      <dgm:prSet phldrT="[Text]"/>
      <dgm:spPr>
        <a:solidFill>
          <a:srgbClr val="7030A0"/>
        </a:solidFill>
        <a:ln>
          <a:solidFill>
            <a:srgbClr val="7030A0"/>
          </a:solidFill>
        </a:ln>
      </dgm:spPr>
      <dgm:t>
        <a:bodyPr/>
        <a:lstStyle/>
        <a:p>
          <a:r>
            <a:rPr lang="en-US" dirty="0" smtClean="0"/>
            <a:t>Taking ownership</a:t>
          </a:r>
          <a:endParaRPr lang="en-US" dirty="0"/>
        </a:p>
      </dgm:t>
    </dgm:pt>
    <dgm:pt modelId="{5CEF54AC-7F1A-48FC-96B7-2A82CB36D754}" type="parTrans" cxnId="{9A2CD4BF-41AA-4171-B8EC-77E53504FDCF}">
      <dgm:prSet/>
      <dgm:spPr/>
      <dgm:t>
        <a:bodyPr/>
        <a:lstStyle/>
        <a:p>
          <a:endParaRPr lang="en-US"/>
        </a:p>
      </dgm:t>
    </dgm:pt>
    <dgm:pt modelId="{9B3EA210-5472-4C52-B9A2-27FA43C43016}" type="sibTrans" cxnId="{9A2CD4BF-41AA-4171-B8EC-77E53504FDCF}">
      <dgm:prSet/>
      <dgm:spPr/>
      <dgm:t>
        <a:bodyPr/>
        <a:lstStyle/>
        <a:p>
          <a:endParaRPr lang="en-US"/>
        </a:p>
      </dgm:t>
    </dgm:pt>
    <dgm:pt modelId="{5052E8C9-BA79-46B9-BF19-E2E673DF0FC7}">
      <dgm:prSet phldrT="[Text]"/>
      <dgm:spPr/>
      <dgm:t>
        <a:bodyPr/>
        <a:lstStyle/>
        <a:p>
          <a:r>
            <a:rPr lang="en-US" u="sng" dirty="0" smtClean="0"/>
            <a:t>For whom:</a:t>
          </a:r>
          <a:r>
            <a:rPr lang="en-US" dirty="0" smtClean="0"/>
            <a:t> student who thinks the adults think </a:t>
          </a:r>
          <a:endParaRPr lang="en-US" dirty="0"/>
        </a:p>
      </dgm:t>
    </dgm:pt>
    <dgm:pt modelId="{1E04253F-B4C9-4774-80B3-1763AC41A1FD}" type="parTrans" cxnId="{4DBFD4D4-116E-4FC2-BC58-EF7745138B5F}">
      <dgm:prSet/>
      <dgm:spPr/>
      <dgm:t>
        <a:bodyPr/>
        <a:lstStyle/>
        <a:p>
          <a:endParaRPr lang="en-US"/>
        </a:p>
      </dgm:t>
    </dgm:pt>
    <dgm:pt modelId="{1252BE41-635C-47F5-8F90-2920E6E9723A}" type="sibTrans" cxnId="{4DBFD4D4-116E-4FC2-BC58-EF7745138B5F}">
      <dgm:prSet/>
      <dgm:spPr/>
      <dgm:t>
        <a:bodyPr/>
        <a:lstStyle/>
        <a:p>
          <a:endParaRPr lang="en-US"/>
        </a:p>
      </dgm:t>
    </dgm:pt>
    <dgm:pt modelId="{D5076F3A-B812-4005-845B-E15D319C8816}" type="pres">
      <dgm:prSet presAssocID="{D168C974-0056-4F5F-9320-556D758C44AF}" presName="diagram" presStyleCnt="0">
        <dgm:presLayoutVars>
          <dgm:chPref val="1"/>
          <dgm:dir/>
          <dgm:animOne val="branch"/>
          <dgm:animLvl val="lvl"/>
          <dgm:resizeHandles/>
        </dgm:presLayoutVars>
      </dgm:prSet>
      <dgm:spPr/>
      <dgm:t>
        <a:bodyPr/>
        <a:lstStyle/>
        <a:p>
          <a:endParaRPr lang="en-US"/>
        </a:p>
      </dgm:t>
    </dgm:pt>
    <dgm:pt modelId="{81C3700A-3D92-4CE5-95E1-367ECAC479EA}" type="pres">
      <dgm:prSet presAssocID="{5F5892A5-3BAB-4521-ADF2-08E0D3D8A8AE}" presName="root" presStyleCnt="0"/>
      <dgm:spPr/>
    </dgm:pt>
    <dgm:pt modelId="{8106108F-AA90-46D1-9384-A8A92BB97042}" type="pres">
      <dgm:prSet presAssocID="{5F5892A5-3BAB-4521-ADF2-08E0D3D8A8AE}" presName="rootComposite" presStyleCnt="0"/>
      <dgm:spPr/>
    </dgm:pt>
    <dgm:pt modelId="{EE216DEB-494C-4D55-8DC2-1C480B033EA0}" type="pres">
      <dgm:prSet presAssocID="{5F5892A5-3BAB-4521-ADF2-08E0D3D8A8AE}" presName="rootText" presStyleLbl="node1" presStyleIdx="0" presStyleCnt="2"/>
      <dgm:spPr/>
      <dgm:t>
        <a:bodyPr/>
        <a:lstStyle/>
        <a:p>
          <a:endParaRPr lang="en-US"/>
        </a:p>
      </dgm:t>
    </dgm:pt>
    <dgm:pt modelId="{AFE11640-44CE-4866-90D5-5B72035B1BDE}" type="pres">
      <dgm:prSet presAssocID="{5F5892A5-3BAB-4521-ADF2-08E0D3D8A8AE}" presName="rootConnector" presStyleLbl="node1" presStyleIdx="0" presStyleCnt="2"/>
      <dgm:spPr/>
      <dgm:t>
        <a:bodyPr/>
        <a:lstStyle/>
        <a:p>
          <a:endParaRPr lang="en-US"/>
        </a:p>
      </dgm:t>
    </dgm:pt>
    <dgm:pt modelId="{2E46981E-FA13-4AD2-9537-B547C70F2896}" type="pres">
      <dgm:prSet presAssocID="{5F5892A5-3BAB-4521-ADF2-08E0D3D8A8AE}" presName="childShape" presStyleCnt="0"/>
      <dgm:spPr/>
    </dgm:pt>
    <dgm:pt modelId="{03535DFC-5D3E-4384-B79D-3E527A0115BC}" type="pres">
      <dgm:prSet presAssocID="{DF810ABB-B57A-4B99-86AC-341CE6947579}" presName="Name13" presStyleLbl="parChTrans1D2" presStyleIdx="0" presStyleCnt="2"/>
      <dgm:spPr/>
      <dgm:t>
        <a:bodyPr/>
        <a:lstStyle/>
        <a:p>
          <a:endParaRPr lang="en-US"/>
        </a:p>
      </dgm:t>
    </dgm:pt>
    <dgm:pt modelId="{EE3A8C15-568D-4D52-8F85-5C93F16BD734}" type="pres">
      <dgm:prSet presAssocID="{EED37F70-9E6D-4ED7-8DB4-E6847C8FBC63}" presName="childText" presStyleLbl="bgAcc1" presStyleIdx="0" presStyleCnt="2">
        <dgm:presLayoutVars>
          <dgm:bulletEnabled val="1"/>
        </dgm:presLayoutVars>
      </dgm:prSet>
      <dgm:spPr/>
      <dgm:t>
        <a:bodyPr/>
        <a:lstStyle/>
        <a:p>
          <a:endParaRPr lang="en-US"/>
        </a:p>
      </dgm:t>
    </dgm:pt>
    <dgm:pt modelId="{AED5A22D-0763-4718-AE36-878DECF80BD9}" type="pres">
      <dgm:prSet presAssocID="{C68ACA6F-5D2C-425B-B960-A29F02A933E0}" presName="root" presStyleCnt="0"/>
      <dgm:spPr/>
    </dgm:pt>
    <dgm:pt modelId="{470ED9E7-9F00-4970-9DC9-2216905A1140}" type="pres">
      <dgm:prSet presAssocID="{C68ACA6F-5D2C-425B-B960-A29F02A933E0}" presName="rootComposite" presStyleCnt="0"/>
      <dgm:spPr/>
    </dgm:pt>
    <dgm:pt modelId="{93D9655B-CDF0-4579-8F61-5D42131803CE}" type="pres">
      <dgm:prSet presAssocID="{C68ACA6F-5D2C-425B-B960-A29F02A933E0}" presName="rootText" presStyleLbl="node1" presStyleIdx="1" presStyleCnt="2"/>
      <dgm:spPr/>
      <dgm:t>
        <a:bodyPr/>
        <a:lstStyle/>
        <a:p>
          <a:endParaRPr lang="en-US"/>
        </a:p>
      </dgm:t>
    </dgm:pt>
    <dgm:pt modelId="{C01B202B-2302-4A43-A661-CF9403BF1EB7}" type="pres">
      <dgm:prSet presAssocID="{C68ACA6F-5D2C-425B-B960-A29F02A933E0}" presName="rootConnector" presStyleLbl="node1" presStyleIdx="1" presStyleCnt="2"/>
      <dgm:spPr/>
      <dgm:t>
        <a:bodyPr/>
        <a:lstStyle/>
        <a:p>
          <a:endParaRPr lang="en-US"/>
        </a:p>
      </dgm:t>
    </dgm:pt>
    <dgm:pt modelId="{49536A5B-9263-40DC-90C3-36FC6BCFAE88}" type="pres">
      <dgm:prSet presAssocID="{C68ACA6F-5D2C-425B-B960-A29F02A933E0}" presName="childShape" presStyleCnt="0"/>
      <dgm:spPr/>
    </dgm:pt>
    <dgm:pt modelId="{2F46420A-9B85-4037-8D85-ACDB56FD8130}" type="pres">
      <dgm:prSet presAssocID="{1E04253F-B4C9-4774-80B3-1763AC41A1FD}" presName="Name13" presStyleLbl="parChTrans1D2" presStyleIdx="1" presStyleCnt="2"/>
      <dgm:spPr/>
      <dgm:t>
        <a:bodyPr/>
        <a:lstStyle/>
        <a:p>
          <a:endParaRPr lang="en-US"/>
        </a:p>
      </dgm:t>
    </dgm:pt>
    <dgm:pt modelId="{6B11E5D7-EDDF-4C22-9755-A4D742B1354A}" type="pres">
      <dgm:prSet presAssocID="{5052E8C9-BA79-46B9-BF19-E2E673DF0FC7}" presName="childText" presStyleLbl="bgAcc1" presStyleIdx="1" presStyleCnt="2">
        <dgm:presLayoutVars>
          <dgm:bulletEnabled val="1"/>
        </dgm:presLayoutVars>
      </dgm:prSet>
      <dgm:spPr/>
      <dgm:t>
        <a:bodyPr/>
        <a:lstStyle/>
        <a:p>
          <a:endParaRPr lang="en-US"/>
        </a:p>
      </dgm:t>
    </dgm:pt>
  </dgm:ptLst>
  <dgm:cxnLst>
    <dgm:cxn modelId="{9A2CD4BF-41AA-4171-B8EC-77E53504FDCF}" srcId="{D168C974-0056-4F5F-9320-556D758C44AF}" destId="{C68ACA6F-5D2C-425B-B960-A29F02A933E0}" srcOrd="1" destOrd="0" parTransId="{5CEF54AC-7F1A-48FC-96B7-2A82CB36D754}" sibTransId="{9B3EA210-5472-4C52-B9A2-27FA43C43016}"/>
    <dgm:cxn modelId="{EE8521D3-4888-4A2A-B5C3-D73AEB1BAAC5}" type="presOf" srcId="{5F5892A5-3BAB-4521-ADF2-08E0D3D8A8AE}" destId="{EE216DEB-494C-4D55-8DC2-1C480B033EA0}" srcOrd="0" destOrd="0" presId="urn:microsoft.com/office/officeart/2005/8/layout/hierarchy3"/>
    <dgm:cxn modelId="{A3BDB571-7FB0-44DA-B7FE-C136406224C8}" type="presOf" srcId="{C68ACA6F-5D2C-425B-B960-A29F02A933E0}" destId="{C01B202B-2302-4A43-A661-CF9403BF1EB7}" srcOrd="1" destOrd="0" presId="urn:microsoft.com/office/officeart/2005/8/layout/hierarchy3"/>
    <dgm:cxn modelId="{4DBFD4D4-116E-4FC2-BC58-EF7745138B5F}" srcId="{C68ACA6F-5D2C-425B-B960-A29F02A933E0}" destId="{5052E8C9-BA79-46B9-BF19-E2E673DF0FC7}" srcOrd="0" destOrd="0" parTransId="{1E04253F-B4C9-4774-80B3-1763AC41A1FD}" sibTransId="{1252BE41-635C-47F5-8F90-2920E6E9723A}"/>
    <dgm:cxn modelId="{E3D6592D-8E17-451D-82B1-E342D58F2A35}" type="presOf" srcId="{C68ACA6F-5D2C-425B-B960-A29F02A933E0}" destId="{93D9655B-CDF0-4579-8F61-5D42131803CE}" srcOrd="0" destOrd="0" presId="urn:microsoft.com/office/officeart/2005/8/layout/hierarchy3"/>
    <dgm:cxn modelId="{5526F0DA-2690-4C4A-9C35-FF5269141243}" type="presOf" srcId="{5F5892A5-3BAB-4521-ADF2-08E0D3D8A8AE}" destId="{AFE11640-44CE-4866-90D5-5B72035B1BDE}" srcOrd="1" destOrd="0" presId="urn:microsoft.com/office/officeart/2005/8/layout/hierarchy3"/>
    <dgm:cxn modelId="{DDB8C553-7517-4CE8-97D3-B6DFE48AE1BB}" type="presOf" srcId="{D168C974-0056-4F5F-9320-556D758C44AF}" destId="{D5076F3A-B812-4005-845B-E15D319C8816}" srcOrd="0" destOrd="0" presId="urn:microsoft.com/office/officeart/2005/8/layout/hierarchy3"/>
    <dgm:cxn modelId="{F91A54C6-4840-4D9F-A97A-B92084A2797E}" type="presOf" srcId="{1E04253F-B4C9-4774-80B3-1763AC41A1FD}" destId="{2F46420A-9B85-4037-8D85-ACDB56FD8130}" srcOrd="0" destOrd="0" presId="urn:microsoft.com/office/officeart/2005/8/layout/hierarchy3"/>
    <dgm:cxn modelId="{266267C5-F62B-4313-97BF-E80BC3D1B379}" type="presOf" srcId="{5052E8C9-BA79-46B9-BF19-E2E673DF0FC7}" destId="{6B11E5D7-EDDF-4C22-9755-A4D742B1354A}" srcOrd="0" destOrd="0" presId="urn:microsoft.com/office/officeart/2005/8/layout/hierarchy3"/>
    <dgm:cxn modelId="{C624B4F8-4415-4AD4-A988-5D005820DD49}" type="presOf" srcId="{DF810ABB-B57A-4B99-86AC-341CE6947579}" destId="{03535DFC-5D3E-4384-B79D-3E527A0115BC}" srcOrd="0" destOrd="0" presId="urn:microsoft.com/office/officeart/2005/8/layout/hierarchy3"/>
    <dgm:cxn modelId="{1AB73C97-4EDC-40AF-8F03-1D1E37B76F45}" type="presOf" srcId="{EED37F70-9E6D-4ED7-8DB4-E6847C8FBC63}" destId="{EE3A8C15-568D-4D52-8F85-5C93F16BD734}" srcOrd="0" destOrd="0" presId="urn:microsoft.com/office/officeart/2005/8/layout/hierarchy3"/>
    <dgm:cxn modelId="{2AA586C8-2F29-41C2-BE86-40705AE4DC7D}" srcId="{5F5892A5-3BAB-4521-ADF2-08E0D3D8A8AE}" destId="{EED37F70-9E6D-4ED7-8DB4-E6847C8FBC63}" srcOrd="0" destOrd="0" parTransId="{DF810ABB-B57A-4B99-86AC-341CE6947579}" sibTransId="{EB492A32-9A4C-4354-84F0-A3A465BBC123}"/>
    <dgm:cxn modelId="{106472A9-3A30-4FB3-8BCA-E2E162693B4B}" srcId="{D168C974-0056-4F5F-9320-556D758C44AF}" destId="{5F5892A5-3BAB-4521-ADF2-08E0D3D8A8AE}" srcOrd="0" destOrd="0" parTransId="{0C47CBDD-64E1-4FB1-9A95-E216C1E1A767}" sibTransId="{6069E677-ED53-4CAE-8475-90DBC3015AC3}"/>
    <dgm:cxn modelId="{8EBB3C65-1A90-4669-9DEA-06AD86D2C606}" type="presParOf" srcId="{D5076F3A-B812-4005-845B-E15D319C8816}" destId="{81C3700A-3D92-4CE5-95E1-367ECAC479EA}" srcOrd="0" destOrd="0" presId="urn:microsoft.com/office/officeart/2005/8/layout/hierarchy3"/>
    <dgm:cxn modelId="{97F06643-C5B7-4803-8F68-2D97346B23D6}" type="presParOf" srcId="{81C3700A-3D92-4CE5-95E1-367ECAC479EA}" destId="{8106108F-AA90-46D1-9384-A8A92BB97042}" srcOrd="0" destOrd="0" presId="urn:microsoft.com/office/officeart/2005/8/layout/hierarchy3"/>
    <dgm:cxn modelId="{DB0239D8-37DA-4504-9CCC-83A3C89FD2FD}" type="presParOf" srcId="{8106108F-AA90-46D1-9384-A8A92BB97042}" destId="{EE216DEB-494C-4D55-8DC2-1C480B033EA0}" srcOrd="0" destOrd="0" presId="urn:microsoft.com/office/officeart/2005/8/layout/hierarchy3"/>
    <dgm:cxn modelId="{AE14A3B4-C58B-4858-BC31-EACA9C416246}" type="presParOf" srcId="{8106108F-AA90-46D1-9384-A8A92BB97042}" destId="{AFE11640-44CE-4866-90D5-5B72035B1BDE}" srcOrd="1" destOrd="0" presId="urn:microsoft.com/office/officeart/2005/8/layout/hierarchy3"/>
    <dgm:cxn modelId="{F69F1BB2-224F-4C74-B67C-2D9DE5BA488A}" type="presParOf" srcId="{81C3700A-3D92-4CE5-95E1-367ECAC479EA}" destId="{2E46981E-FA13-4AD2-9537-B547C70F2896}" srcOrd="1" destOrd="0" presId="urn:microsoft.com/office/officeart/2005/8/layout/hierarchy3"/>
    <dgm:cxn modelId="{3CD8DF30-DDB9-4C67-BC66-37E5FAEFF173}" type="presParOf" srcId="{2E46981E-FA13-4AD2-9537-B547C70F2896}" destId="{03535DFC-5D3E-4384-B79D-3E527A0115BC}" srcOrd="0" destOrd="0" presId="urn:microsoft.com/office/officeart/2005/8/layout/hierarchy3"/>
    <dgm:cxn modelId="{25382003-A25B-408E-A956-9244F40D1A4A}" type="presParOf" srcId="{2E46981E-FA13-4AD2-9537-B547C70F2896}" destId="{EE3A8C15-568D-4D52-8F85-5C93F16BD734}" srcOrd="1" destOrd="0" presId="urn:microsoft.com/office/officeart/2005/8/layout/hierarchy3"/>
    <dgm:cxn modelId="{BDF0A01C-33B3-4E76-97F3-3F96A419024E}" type="presParOf" srcId="{D5076F3A-B812-4005-845B-E15D319C8816}" destId="{AED5A22D-0763-4718-AE36-878DECF80BD9}" srcOrd="1" destOrd="0" presId="urn:microsoft.com/office/officeart/2005/8/layout/hierarchy3"/>
    <dgm:cxn modelId="{23F0E2B2-A63D-43DA-8E7E-2CD91198360F}" type="presParOf" srcId="{AED5A22D-0763-4718-AE36-878DECF80BD9}" destId="{470ED9E7-9F00-4970-9DC9-2216905A1140}" srcOrd="0" destOrd="0" presId="urn:microsoft.com/office/officeart/2005/8/layout/hierarchy3"/>
    <dgm:cxn modelId="{890FA9A5-3D6A-4B46-A3C0-EC72BF037901}" type="presParOf" srcId="{470ED9E7-9F00-4970-9DC9-2216905A1140}" destId="{93D9655B-CDF0-4579-8F61-5D42131803CE}" srcOrd="0" destOrd="0" presId="urn:microsoft.com/office/officeart/2005/8/layout/hierarchy3"/>
    <dgm:cxn modelId="{F12B65B2-97F2-4F46-A36A-9091B59E3A10}" type="presParOf" srcId="{470ED9E7-9F00-4970-9DC9-2216905A1140}" destId="{C01B202B-2302-4A43-A661-CF9403BF1EB7}" srcOrd="1" destOrd="0" presId="urn:microsoft.com/office/officeart/2005/8/layout/hierarchy3"/>
    <dgm:cxn modelId="{8C7888BB-3D6D-4862-BD66-51A766381D50}" type="presParOf" srcId="{AED5A22D-0763-4718-AE36-878DECF80BD9}" destId="{49536A5B-9263-40DC-90C3-36FC6BCFAE88}" srcOrd="1" destOrd="0" presId="urn:microsoft.com/office/officeart/2005/8/layout/hierarchy3"/>
    <dgm:cxn modelId="{C7A3815E-B745-4FB5-8DD4-66AAC6362C51}" type="presParOf" srcId="{49536A5B-9263-40DC-90C3-36FC6BCFAE88}" destId="{2F46420A-9B85-4037-8D85-ACDB56FD8130}" srcOrd="0" destOrd="0" presId="urn:microsoft.com/office/officeart/2005/8/layout/hierarchy3"/>
    <dgm:cxn modelId="{DEA02247-9FE3-4A2B-95F4-3B08F2B2981A}" type="presParOf" srcId="{49536A5B-9263-40DC-90C3-36FC6BCFAE88}" destId="{6B11E5D7-EDDF-4C22-9755-A4D742B1354A}"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68C974-0056-4F5F-9320-556D758C44A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F5892A5-3BAB-4521-ADF2-08E0D3D8A8AE}">
      <dgm:prSet phldrT="[Text]"/>
      <dgm:spPr>
        <a:solidFill>
          <a:srgbClr val="00B050"/>
        </a:solidFill>
        <a:ln>
          <a:solidFill>
            <a:srgbClr val="00B050"/>
          </a:solidFill>
        </a:ln>
      </dgm:spPr>
      <dgm:t>
        <a:bodyPr/>
        <a:lstStyle/>
        <a:p>
          <a:r>
            <a:rPr lang="en-US" dirty="0" smtClean="0"/>
            <a:t>Empathy and mutual problem-solving</a:t>
          </a:r>
          <a:endParaRPr lang="en-US" dirty="0"/>
        </a:p>
      </dgm:t>
    </dgm:pt>
    <dgm:pt modelId="{0C47CBDD-64E1-4FB1-9A95-E216C1E1A767}" type="parTrans" cxnId="{106472A9-3A30-4FB3-8BCA-E2E162693B4B}">
      <dgm:prSet/>
      <dgm:spPr/>
      <dgm:t>
        <a:bodyPr/>
        <a:lstStyle/>
        <a:p>
          <a:endParaRPr lang="en-US"/>
        </a:p>
      </dgm:t>
    </dgm:pt>
    <dgm:pt modelId="{6069E677-ED53-4CAE-8475-90DBC3015AC3}" type="sibTrans" cxnId="{106472A9-3A30-4FB3-8BCA-E2E162693B4B}">
      <dgm:prSet/>
      <dgm:spPr/>
      <dgm:t>
        <a:bodyPr/>
        <a:lstStyle/>
        <a:p>
          <a:endParaRPr lang="en-US"/>
        </a:p>
      </dgm:t>
    </dgm:pt>
    <dgm:pt modelId="{C68ACA6F-5D2C-425B-B960-A29F02A933E0}">
      <dgm:prSet phldrT="[Text]"/>
      <dgm:spPr>
        <a:solidFill>
          <a:schemeClr val="accent4">
            <a:lumMod val="60000"/>
            <a:lumOff val="40000"/>
          </a:schemeClr>
        </a:solidFill>
        <a:ln>
          <a:solidFill>
            <a:schemeClr val="accent4">
              <a:lumMod val="60000"/>
              <a:lumOff val="40000"/>
            </a:schemeClr>
          </a:solidFill>
        </a:ln>
      </dgm:spPr>
      <dgm:t>
        <a:bodyPr/>
        <a:lstStyle/>
        <a:p>
          <a:r>
            <a:rPr lang="en-US" dirty="0" smtClean="0"/>
            <a:t>Statement of care by separating deed from the doer</a:t>
          </a:r>
          <a:endParaRPr lang="en-US" dirty="0"/>
        </a:p>
      </dgm:t>
    </dgm:pt>
    <dgm:pt modelId="{5CEF54AC-7F1A-48FC-96B7-2A82CB36D754}" type="parTrans" cxnId="{9A2CD4BF-41AA-4171-B8EC-77E53504FDCF}">
      <dgm:prSet/>
      <dgm:spPr/>
      <dgm:t>
        <a:bodyPr/>
        <a:lstStyle/>
        <a:p>
          <a:endParaRPr lang="en-US"/>
        </a:p>
      </dgm:t>
    </dgm:pt>
    <dgm:pt modelId="{9B3EA210-5472-4C52-B9A2-27FA43C43016}" type="sibTrans" cxnId="{9A2CD4BF-41AA-4171-B8EC-77E53504FDCF}">
      <dgm:prSet/>
      <dgm:spPr/>
      <dgm:t>
        <a:bodyPr/>
        <a:lstStyle/>
        <a:p>
          <a:endParaRPr lang="en-US"/>
        </a:p>
      </dgm:t>
    </dgm:pt>
    <dgm:pt modelId="{5052E8C9-BA79-46B9-BF19-E2E673DF0FC7}">
      <dgm:prSet phldrT="[Text]" custT="1"/>
      <dgm:spPr/>
      <dgm:t>
        <a:bodyPr/>
        <a:lstStyle/>
        <a:p>
          <a:r>
            <a:rPr lang="en-US" sz="1400" u="sng" dirty="0" smtClean="0"/>
            <a:t>For whom:</a:t>
          </a:r>
          <a:r>
            <a:rPr lang="en-US" sz="1400" dirty="0" smtClean="0"/>
            <a:t> student who thinks adult does not care or want them in class</a:t>
          </a:r>
          <a:endParaRPr lang="en-US" sz="1400" dirty="0"/>
        </a:p>
      </dgm:t>
    </dgm:pt>
    <dgm:pt modelId="{1E04253F-B4C9-4774-80B3-1763AC41A1FD}" type="parTrans" cxnId="{4DBFD4D4-116E-4FC2-BC58-EF7745138B5F}">
      <dgm:prSet/>
      <dgm:spPr/>
      <dgm:t>
        <a:bodyPr/>
        <a:lstStyle/>
        <a:p>
          <a:endParaRPr lang="en-US"/>
        </a:p>
      </dgm:t>
    </dgm:pt>
    <dgm:pt modelId="{1252BE41-635C-47F5-8F90-2920E6E9723A}" type="sibTrans" cxnId="{4DBFD4D4-116E-4FC2-BC58-EF7745138B5F}">
      <dgm:prSet/>
      <dgm:spPr/>
      <dgm:t>
        <a:bodyPr/>
        <a:lstStyle/>
        <a:p>
          <a:endParaRPr lang="en-US"/>
        </a:p>
      </dgm:t>
    </dgm:pt>
    <dgm:pt modelId="{B46A2C21-DF9B-42FB-8C06-CFB29E6DBDA5}">
      <dgm:prSet/>
      <dgm:spPr/>
      <dgm:t>
        <a:bodyPr/>
        <a:lstStyle/>
        <a:p>
          <a:r>
            <a:rPr lang="en-US" u="sng" dirty="0" smtClean="0"/>
            <a:t>For whom:</a:t>
          </a:r>
          <a:r>
            <a:rPr lang="en-US" dirty="0" smtClean="0"/>
            <a:t> student who wants perspective understood</a:t>
          </a:r>
          <a:endParaRPr lang="en-US" dirty="0"/>
        </a:p>
      </dgm:t>
    </dgm:pt>
    <dgm:pt modelId="{4D5ABE7F-71C6-4FCC-B22A-C2131EE007AF}" type="parTrans" cxnId="{EC1756BC-C634-4353-B920-129040E3EC3F}">
      <dgm:prSet/>
      <dgm:spPr/>
      <dgm:t>
        <a:bodyPr/>
        <a:lstStyle/>
        <a:p>
          <a:endParaRPr lang="en-US"/>
        </a:p>
      </dgm:t>
    </dgm:pt>
    <dgm:pt modelId="{4032818A-ECAB-4B19-A8AC-7E64B3503356}" type="sibTrans" cxnId="{EC1756BC-C634-4353-B920-129040E3EC3F}">
      <dgm:prSet/>
      <dgm:spPr/>
      <dgm:t>
        <a:bodyPr/>
        <a:lstStyle/>
        <a:p>
          <a:endParaRPr lang="en-US"/>
        </a:p>
      </dgm:t>
    </dgm:pt>
    <dgm:pt modelId="{D5076F3A-B812-4005-845B-E15D319C8816}" type="pres">
      <dgm:prSet presAssocID="{D168C974-0056-4F5F-9320-556D758C44AF}" presName="diagram" presStyleCnt="0">
        <dgm:presLayoutVars>
          <dgm:chPref val="1"/>
          <dgm:dir/>
          <dgm:animOne val="branch"/>
          <dgm:animLvl val="lvl"/>
          <dgm:resizeHandles/>
        </dgm:presLayoutVars>
      </dgm:prSet>
      <dgm:spPr/>
      <dgm:t>
        <a:bodyPr/>
        <a:lstStyle/>
        <a:p>
          <a:endParaRPr lang="en-US"/>
        </a:p>
      </dgm:t>
    </dgm:pt>
    <dgm:pt modelId="{81C3700A-3D92-4CE5-95E1-367ECAC479EA}" type="pres">
      <dgm:prSet presAssocID="{5F5892A5-3BAB-4521-ADF2-08E0D3D8A8AE}" presName="root" presStyleCnt="0"/>
      <dgm:spPr/>
    </dgm:pt>
    <dgm:pt modelId="{8106108F-AA90-46D1-9384-A8A92BB97042}" type="pres">
      <dgm:prSet presAssocID="{5F5892A5-3BAB-4521-ADF2-08E0D3D8A8AE}" presName="rootComposite" presStyleCnt="0"/>
      <dgm:spPr/>
    </dgm:pt>
    <dgm:pt modelId="{EE216DEB-494C-4D55-8DC2-1C480B033EA0}" type="pres">
      <dgm:prSet presAssocID="{5F5892A5-3BAB-4521-ADF2-08E0D3D8A8AE}" presName="rootText" presStyleLbl="node1" presStyleIdx="0" presStyleCnt="2"/>
      <dgm:spPr/>
      <dgm:t>
        <a:bodyPr/>
        <a:lstStyle/>
        <a:p>
          <a:endParaRPr lang="en-US"/>
        </a:p>
      </dgm:t>
    </dgm:pt>
    <dgm:pt modelId="{AFE11640-44CE-4866-90D5-5B72035B1BDE}" type="pres">
      <dgm:prSet presAssocID="{5F5892A5-3BAB-4521-ADF2-08E0D3D8A8AE}" presName="rootConnector" presStyleLbl="node1" presStyleIdx="0" presStyleCnt="2"/>
      <dgm:spPr/>
      <dgm:t>
        <a:bodyPr/>
        <a:lstStyle/>
        <a:p>
          <a:endParaRPr lang="en-US"/>
        </a:p>
      </dgm:t>
    </dgm:pt>
    <dgm:pt modelId="{2E46981E-FA13-4AD2-9537-B547C70F2896}" type="pres">
      <dgm:prSet presAssocID="{5F5892A5-3BAB-4521-ADF2-08E0D3D8A8AE}" presName="childShape" presStyleCnt="0"/>
      <dgm:spPr/>
    </dgm:pt>
    <dgm:pt modelId="{02B0966F-DC51-4AB5-A3E4-C3C2EEF0C75F}" type="pres">
      <dgm:prSet presAssocID="{4D5ABE7F-71C6-4FCC-B22A-C2131EE007AF}" presName="Name13" presStyleLbl="parChTrans1D2" presStyleIdx="0" presStyleCnt="2"/>
      <dgm:spPr/>
      <dgm:t>
        <a:bodyPr/>
        <a:lstStyle/>
        <a:p>
          <a:endParaRPr lang="en-US"/>
        </a:p>
      </dgm:t>
    </dgm:pt>
    <dgm:pt modelId="{9304AE0F-8495-40E3-96FC-532A7025D804}" type="pres">
      <dgm:prSet presAssocID="{B46A2C21-DF9B-42FB-8C06-CFB29E6DBDA5}" presName="childText" presStyleLbl="bgAcc1" presStyleIdx="0" presStyleCnt="2">
        <dgm:presLayoutVars>
          <dgm:bulletEnabled val="1"/>
        </dgm:presLayoutVars>
      </dgm:prSet>
      <dgm:spPr/>
      <dgm:t>
        <a:bodyPr/>
        <a:lstStyle/>
        <a:p>
          <a:endParaRPr lang="en-US"/>
        </a:p>
      </dgm:t>
    </dgm:pt>
    <dgm:pt modelId="{AED5A22D-0763-4718-AE36-878DECF80BD9}" type="pres">
      <dgm:prSet presAssocID="{C68ACA6F-5D2C-425B-B960-A29F02A933E0}" presName="root" presStyleCnt="0"/>
      <dgm:spPr/>
    </dgm:pt>
    <dgm:pt modelId="{470ED9E7-9F00-4970-9DC9-2216905A1140}" type="pres">
      <dgm:prSet presAssocID="{C68ACA6F-5D2C-425B-B960-A29F02A933E0}" presName="rootComposite" presStyleCnt="0"/>
      <dgm:spPr/>
    </dgm:pt>
    <dgm:pt modelId="{93D9655B-CDF0-4579-8F61-5D42131803CE}" type="pres">
      <dgm:prSet presAssocID="{C68ACA6F-5D2C-425B-B960-A29F02A933E0}" presName="rootText" presStyleLbl="node1" presStyleIdx="1" presStyleCnt="2"/>
      <dgm:spPr/>
      <dgm:t>
        <a:bodyPr/>
        <a:lstStyle/>
        <a:p>
          <a:endParaRPr lang="en-US"/>
        </a:p>
      </dgm:t>
    </dgm:pt>
    <dgm:pt modelId="{C01B202B-2302-4A43-A661-CF9403BF1EB7}" type="pres">
      <dgm:prSet presAssocID="{C68ACA6F-5D2C-425B-B960-A29F02A933E0}" presName="rootConnector" presStyleLbl="node1" presStyleIdx="1" presStyleCnt="2"/>
      <dgm:spPr/>
      <dgm:t>
        <a:bodyPr/>
        <a:lstStyle/>
        <a:p>
          <a:endParaRPr lang="en-US"/>
        </a:p>
      </dgm:t>
    </dgm:pt>
    <dgm:pt modelId="{49536A5B-9263-40DC-90C3-36FC6BCFAE88}" type="pres">
      <dgm:prSet presAssocID="{C68ACA6F-5D2C-425B-B960-A29F02A933E0}" presName="childShape" presStyleCnt="0"/>
      <dgm:spPr/>
    </dgm:pt>
    <dgm:pt modelId="{2F46420A-9B85-4037-8D85-ACDB56FD8130}" type="pres">
      <dgm:prSet presAssocID="{1E04253F-B4C9-4774-80B3-1763AC41A1FD}" presName="Name13" presStyleLbl="parChTrans1D2" presStyleIdx="1" presStyleCnt="2"/>
      <dgm:spPr/>
      <dgm:t>
        <a:bodyPr/>
        <a:lstStyle/>
        <a:p>
          <a:endParaRPr lang="en-US"/>
        </a:p>
      </dgm:t>
    </dgm:pt>
    <dgm:pt modelId="{6B11E5D7-EDDF-4C22-9755-A4D742B1354A}" type="pres">
      <dgm:prSet presAssocID="{5052E8C9-BA79-46B9-BF19-E2E673DF0FC7}" presName="childText" presStyleLbl="bgAcc1" presStyleIdx="1" presStyleCnt="2">
        <dgm:presLayoutVars>
          <dgm:bulletEnabled val="1"/>
        </dgm:presLayoutVars>
      </dgm:prSet>
      <dgm:spPr/>
      <dgm:t>
        <a:bodyPr/>
        <a:lstStyle/>
        <a:p>
          <a:endParaRPr lang="en-US"/>
        </a:p>
      </dgm:t>
    </dgm:pt>
  </dgm:ptLst>
  <dgm:cxnLst>
    <dgm:cxn modelId="{9A2CD4BF-41AA-4171-B8EC-77E53504FDCF}" srcId="{D168C974-0056-4F5F-9320-556D758C44AF}" destId="{C68ACA6F-5D2C-425B-B960-A29F02A933E0}" srcOrd="1" destOrd="0" parTransId="{5CEF54AC-7F1A-48FC-96B7-2A82CB36D754}" sibTransId="{9B3EA210-5472-4C52-B9A2-27FA43C43016}"/>
    <dgm:cxn modelId="{081D7D71-45C1-4B2A-9E24-F0356D16F0BE}" type="presOf" srcId="{5F5892A5-3BAB-4521-ADF2-08E0D3D8A8AE}" destId="{EE216DEB-494C-4D55-8DC2-1C480B033EA0}" srcOrd="0" destOrd="0" presId="urn:microsoft.com/office/officeart/2005/8/layout/hierarchy3"/>
    <dgm:cxn modelId="{5E38D540-F6BE-4279-9131-E7FB4A8ABE9D}" type="presOf" srcId="{B46A2C21-DF9B-42FB-8C06-CFB29E6DBDA5}" destId="{9304AE0F-8495-40E3-96FC-532A7025D804}" srcOrd="0" destOrd="0" presId="urn:microsoft.com/office/officeart/2005/8/layout/hierarchy3"/>
    <dgm:cxn modelId="{18DC6C3F-ACCA-4AE0-B07D-A5E9F0E9A732}" type="presOf" srcId="{1E04253F-B4C9-4774-80B3-1763AC41A1FD}" destId="{2F46420A-9B85-4037-8D85-ACDB56FD8130}" srcOrd="0" destOrd="0" presId="urn:microsoft.com/office/officeart/2005/8/layout/hierarchy3"/>
    <dgm:cxn modelId="{22AFDA9D-6C96-474A-A87E-35D59DBFAE4C}" type="presOf" srcId="{4D5ABE7F-71C6-4FCC-B22A-C2131EE007AF}" destId="{02B0966F-DC51-4AB5-A3E4-C3C2EEF0C75F}" srcOrd="0" destOrd="0" presId="urn:microsoft.com/office/officeart/2005/8/layout/hierarchy3"/>
    <dgm:cxn modelId="{6F0B402F-B6F7-4212-A05B-38F4FB5B910B}" type="presOf" srcId="{C68ACA6F-5D2C-425B-B960-A29F02A933E0}" destId="{C01B202B-2302-4A43-A661-CF9403BF1EB7}" srcOrd="1" destOrd="0" presId="urn:microsoft.com/office/officeart/2005/8/layout/hierarchy3"/>
    <dgm:cxn modelId="{4DBFD4D4-116E-4FC2-BC58-EF7745138B5F}" srcId="{C68ACA6F-5D2C-425B-B960-A29F02A933E0}" destId="{5052E8C9-BA79-46B9-BF19-E2E673DF0FC7}" srcOrd="0" destOrd="0" parTransId="{1E04253F-B4C9-4774-80B3-1763AC41A1FD}" sibTransId="{1252BE41-635C-47F5-8F90-2920E6E9723A}"/>
    <dgm:cxn modelId="{EC1756BC-C634-4353-B920-129040E3EC3F}" srcId="{5F5892A5-3BAB-4521-ADF2-08E0D3D8A8AE}" destId="{B46A2C21-DF9B-42FB-8C06-CFB29E6DBDA5}" srcOrd="0" destOrd="0" parTransId="{4D5ABE7F-71C6-4FCC-B22A-C2131EE007AF}" sibTransId="{4032818A-ECAB-4B19-A8AC-7E64B3503356}"/>
    <dgm:cxn modelId="{4C4099AA-2BDF-4542-BB9C-72F47B49F054}" type="presOf" srcId="{5052E8C9-BA79-46B9-BF19-E2E673DF0FC7}" destId="{6B11E5D7-EDDF-4C22-9755-A4D742B1354A}" srcOrd="0" destOrd="0" presId="urn:microsoft.com/office/officeart/2005/8/layout/hierarchy3"/>
    <dgm:cxn modelId="{A12AF65D-A09C-43DE-9054-469E4516B8AE}" type="presOf" srcId="{C68ACA6F-5D2C-425B-B960-A29F02A933E0}" destId="{93D9655B-CDF0-4579-8F61-5D42131803CE}" srcOrd="0" destOrd="0" presId="urn:microsoft.com/office/officeart/2005/8/layout/hierarchy3"/>
    <dgm:cxn modelId="{0F17DC1C-38F0-4AA9-9082-9AE4C0072280}" type="presOf" srcId="{5F5892A5-3BAB-4521-ADF2-08E0D3D8A8AE}" destId="{AFE11640-44CE-4866-90D5-5B72035B1BDE}" srcOrd="1" destOrd="0" presId="urn:microsoft.com/office/officeart/2005/8/layout/hierarchy3"/>
    <dgm:cxn modelId="{106472A9-3A30-4FB3-8BCA-E2E162693B4B}" srcId="{D168C974-0056-4F5F-9320-556D758C44AF}" destId="{5F5892A5-3BAB-4521-ADF2-08E0D3D8A8AE}" srcOrd="0" destOrd="0" parTransId="{0C47CBDD-64E1-4FB1-9A95-E216C1E1A767}" sibTransId="{6069E677-ED53-4CAE-8475-90DBC3015AC3}"/>
    <dgm:cxn modelId="{D109629A-9DD4-44DC-937F-FB80CC5AC4DE}" type="presOf" srcId="{D168C974-0056-4F5F-9320-556D758C44AF}" destId="{D5076F3A-B812-4005-845B-E15D319C8816}" srcOrd="0" destOrd="0" presId="urn:microsoft.com/office/officeart/2005/8/layout/hierarchy3"/>
    <dgm:cxn modelId="{301C9C04-A0FE-4356-BD03-B9CA8DE3F3E8}" type="presParOf" srcId="{D5076F3A-B812-4005-845B-E15D319C8816}" destId="{81C3700A-3D92-4CE5-95E1-367ECAC479EA}" srcOrd="0" destOrd="0" presId="urn:microsoft.com/office/officeart/2005/8/layout/hierarchy3"/>
    <dgm:cxn modelId="{B8991605-4DA5-4660-A457-5EF08ED0AB4E}" type="presParOf" srcId="{81C3700A-3D92-4CE5-95E1-367ECAC479EA}" destId="{8106108F-AA90-46D1-9384-A8A92BB97042}" srcOrd="0" destOrd="0" presId="urn:microsoft.com/office/officeart/2005/8/layout/hierarchy3"/>
    <dgm:cxn modelId="{D0EEA9B6-D492-4FC3-9CAC-685B6F4C0983}" type="presParOf" srcId="{8106108F-AA90-46D1-9384-A8A92BB97042}" destId="{EE216DEB-494C-4D55-8DC2-1C480B033EA0}" srcOrd="0" destOrd="0" presId="urn:microsoft.com/office/officeart/2005/8/layout/hierarchy3"/>
    <dgm:cxn modelId="{71D63DBB-09DC-47CF-B3CB-E916B5CA5C6B}" type="presParOf" srcId="{8106108F-AA90-46D1-9384-A8A92BB97042}" destId="{AFE11640-44CE-4866-90D5-5B72035B1BDE}" srcOrd="1" destOrd="0" presId="urn:microsoft.com/office/officeart/2005/8/layout/hierarchy3"/>
    <dgm:cxn modelId="{382F4422-30B6-47A9-8FB2-0C21C078FA04}" type="presParOf" srcId="{81C3700A-3D92-4CE5-95E1-367ECAC479EA}" destId="{2E46981E-FA13-4AD2-9537-B547C70F2896}" srcOrd="1" destOrd="0" presId="urn:microsoft.com/office/officeart/2005/8/layout/hierarchy3"/>
    <dgm:cxn modelId="{AE920F2F-DA95-4D82-B8F2-48E152CC9156}" type="presParOf" srcId="{2E46981E-FA13-4AD2-9537-B547C70F2896}" destId="{02B0966F-DC51-4AB5-A3E4-C3C2EEF0C75F}" srcOrd="0" destOrd="0" presId="urn:microsoft.com/office/officeart/2005/8/layout/hierarchy3"/>
    <dgm:cxn modelId="{181A616B-B727-41EA-B02C-5CCDCD27CEB1}" type="presParOf" srcId="{2E46981E-FA13-4AD2-9537-B547C70F2896}" destId="{9304AE0F-8495-40E3-96FC-532A7025D804}" srcOrd="1" destOrd="0" presId="urn:microsoft.com/office/officeart/2005/8/layout/hierarchy3"/>
    <dgm:cxn modelId="{50D51A87-C797-4BD9-AFA9-7046A60C84A7}" type="presParOf" srcId="{D5076F3A-B812-4005-845B-E15D319C8816}" destId="{AED5A22D-0763-4718-AE36-878DECF80BD9}" srcOrd="1" destOrd="0" presId="urn:microsoft.com/office/officeart/2005/8/layout/hierarchy3"/>
    <dgm:cxn modelId="{0F33E432-60BB-4094-987D-1B8BAC202AA2}" type="presParOf" srcId="{AED5A22D-0763-4718-AE36-878DECF80BD9}" destId="{470ED9E7-9F00-4970-9DC9-2216905A1140}" srcOrd="0" destOrd="0" presId="urn:microsoft.com/office/officeart/2005/8/layout/hierarchy3"/>
    <dgm:cxn modelId="{BA66DD04-40CA-4C1C-8847-BAC223731AE5}" type="presParOf" srcId="{470ED9E7-9F00-4970-9DC9-2216905A1140}" destId="{93D9655B-CDF0-4579-8F61-5D42131803CE}" srcOrd="0" destOrd="0" presId="urn:microsoft.com/office/officeart/2005/8/layout/hierarchy3"/>
    <dgm:cxn modelId="{356E0F22-1CA0-4BCB-B0B5-DB8A81C13D64}" type="presParOf" srcId="{470ED9E7-9F00-4970-9DC9-2216905A1140}" destId="{C01B202B-2302-4A43-A661-CF9403BF1EB7}" srcOrd="1" destOrd="0" presId="urn:microsoft.com/office/officeart/2005/8/layout/hierarchy3"/>
    <dgm:cxn modelId="{98882407-7E40-4185-AC4E-8BE61685E36D}" type="presParOf" srcId="{AED5A22D-0763-4718-AE36-878DECF80BD9}" destId="{49536A5B-9263-40DC-90C3-36FC6BCFAE88}" srcOrd="1" destOrd="0" presId="urn:microsoft.com/office/officeart/2005/8/layout/hierarchy3"/>
    <dgm:cxn modelId="{FFB4AFF7-DDFF-42DA-B21B-A7C1FAB0D918}" type="presParOf" srcId="{49536A5B-9263-40DC-90C3-36FC6BCFAE88}" destId="{2F46420A-9B85-4037-8D85-ACDB56FD8130}" srcOrd="0" destOrd="0" presId="urn:microsoft.com/office/officeart/2005/8/layout/hierarchy3"/>
    <dgm:cxn modelId="{484D0DFE-E389-4C1C-B3B7-33660AA7C8A3}" type="presParOf" srcId="{49536A5B-9263-40DC-90C3-36FC6BCFAE88}" destId="{6B11E5D7-EDDF-4C22-9755-A4D742B1354A}"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1FA74-72A4-4398-9A4D-E886EB8D73F8}">
      <dsp:nvSpPr>
        <dsp:cNvPr id="0" name=""/>
        <dsp:cNvSpPr/>
      </dsp:nvSpPr>
      <dsp:spPr>
        <a:xfrm>
          <a:off x="2675" y="1086094"/>
          <a:ext cx="1731663" cy="14282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smtClean="0"/>
            <a:t>Prevent</a:t>
          </a:r>
          <a:endParaRPr lang="en-US" sz="2800" kern="1200" dirty="0"/>
        </a:p>
      </dsp:txBody>
      <dsp:txXfrm>
        <a:off x="35543" y="1118962"/>
        <a:ext cx="1665927" cy="1056468"/>
      </dsp:txXfrm>
    </dsp:sp>
    <dsp:sp modelId="{773E2106-14E4-4539-8C17-60D886A0D06E}">
      <dsp:nvSpPr>
        <dsp:cNvPr id="0" name=""/>
        <dsp:cNvSpPr/>
      </dsp:nvSpPr>
      <dsp:spPr>
        <a:xfrm>
          <a:off x="985621" y="1461445"/>
          <a:ext cx="1857727" cy="1857727"/>
        </a:xfrm>
        <a:prstGeom prst="leftCircularArrow">
          <a:avLst>
            <a:gd name="adj1" fmla="val 2877"/>
            <a:gd name="adj2" fmla="val 351690"/>
            <a:gd name="adj3" fmla="val 2127201"/>
            <a:gd name="adj4" fmla="val 9024489"/>
            <a:gd name="adj5" fmla="val 335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6B1431-CD5C-430A-8FD4-3967FF7D6651}">
      <dsp:nvSpPr>
        <dsp:cNvPr id="0" name=""/>
        <dsp:cNvSpPr/>
      </dsp:nvSpPr>
      <dsp:spPr>
        <a:xfrm>
          <a:off x="387489" y="2208299"/>
          <a:ext cx="1539256" cy="612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FFFF00"/>
              </a:solidFill>
            </a:rPr>
            <a:t>Antecedent</a:t>
          </a:r>
          <a:endParaRPr lang="en-US" sz="2000" kern="1200" dirty="0">
            <a:solidFill>
              <a:srgbClr val="FFFF00"/>
            </a:solidFill>
          </a:endParaRPr>
        </a:p>
      </dsp:txBody>
      <dsp:txXfrm>
        <a:off x="405417" y="2226227"/>
        <a:ext cx="1503400" cy="576255"/>
      </dsp:txXfrm>
    </dsp:sp>
    <dsp:sp modelId="{A5C1391E-8D6D-4ADF-A9E2-772224AA4E9B}">
      <dsp:nvSpPr>
        <dsp:cNvPr id="0" name=""/>
        <dsp:cNvSpPr/>
      </dsp:nvSpPr>
      <dsp:spPr>
        <a:xfrm>
          <a:off x="2181214" y="1086094"/>
          <a:ext cx="1731663" cy="14282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Teach</a:t>
          </a:r>
          <a:endParaRPr lang="en-US" sz="2800" kern="1200" dirty="0"/>
        </a:p>
      </dsp:txBody>
      <dsp:txXfrm>
        <a:off x="2214082" y="1425018"/>
        <a:ext cx="1665927" cy="1056468"/>
      </dsp:txXfrm>
    </dsp:sp>
    <dsp:sp modelId="{FABA2AD6-1E3D-4B68-A477-DC8F6D818185}">
      <dsp:nvSpPr>
        <dsp:cNvPr id="0" name=""/>
        <dsp:cNvSpPr/>
      </dsp:nvSpPr>
      <dsp:spPr>
        <a:xfrm>
          <a:off x="3149729" y="225275"/>
          <a:ext cx="2078996" cy="2078996"/>
        </a:xfrm>
        <a:prstGeom prst="circularArrow">
          <a:avLst>
            <a:gd name="adj1" fmla="val 2570"/>
            <a:gd name="adj2" fmla="val 312023"/>
            <a:gd name="adj3" fmla="val 19512466"/>
            <a:gd name="adj4" fmla="val 12575511"/>
            <a:gd name="adj5" fmla="val 29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A12D94-06ED-4B80-94BE-0156E154D273}">
      <dsp:nvSpPr>
        <dsp:cNvPr id="0" name=""/>
        <dsp:cNvSpPr/>
      </dsp:nvSpPr>
      <dsp:spPr>
        <a:xfrm>
          <a:off x="2566028" y="780038"/>
          <a:ext cx="1539256" cy="612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t>Behavior</a:t>
          </a:r>
          <a:endParaRPr lang="en-US" sz="2000" kern="1200" dirty="0"/>
        </a:p>
      </dsp:txBody>
      <dsp:txXfrm>
        <a:off x="2583956" y="797966"/>
        <a:ext cx="1503400" cy="576255"/>
      </dsp:txXfrm>
    </dsp:sp>
    <dsp:sp modelId="{5E54DD7B-724C-4B6B-96BB-027686FDDE63}">
      <dsp:nvSpPr>
        <dsp:cNvPr id="0" name=""/>
        <dsp:cNvSpPr/>
      </dsp:nvSpPr>
      <dsp:spPr>
        <a:xfrm>
          <a:off x="4359753" y="1086094"/>
          <a:ext cx="1731663" cy="14282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endParaRPr lang="en-US" sz="2800" kern="1200"/>
        </a:p>
        <a:p>
          <a:pPr marL="285750" lvl="1" indent="-285750" algn="l" defTabSz="1244600">
            <a:lnSpc>
              <a:spcPct val="90000"/>
            </a:lnSpc>
            <a:spcBef>
              <a:spcPct val="0"/>
            </a:spcBef>
            <a:spcAft>
              <a:spcPct val="15000"/>
            </a:spcAft>
            <a:buChar char="••"/>
          </a:pPr>
          <a:r>
            <a:rPr lang="en-US" sz="2800" kern="1200" dirty="0" smtClean="0"/>
            <a:t>Respond</a:t>
          </a:r>
          <a:endParaRPr lang="en-US" sz="2800" kern="1200" dirty="0"/>
        </a:p>
      </dsp:txBody>
      <dsp:txXfrm>
        <a:off x="4392621" y="1118962"/>
        <a:ext cx="1665927" cy="1056468"/>
      </dsp:txXfrm>
    </dsp:sp>
    <dsp:sp modelId="{62BB0367-4755-45A2-B3EE-A2C54CB23D17}">
      <dsp:nvSpPr>
        <dsp:cNvPr id="0" name=""/>
        <dsp:cNvSpPr/>
      </dsp:nvSpPr>
      <dsp:spPr>
        <a:xfrm>
          <a:off x="4744567" y="2208299"/>
          <a:ext cx="1539256" cy="612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t>Consequence</a:t>
          </a:r>
          <a:endParaRPr lang="en-US" sz="2000" kern="1200" dirty="0"/>
        </a:p>
      </dsp:txBody>
      <dsp:txXfrm>
        <a:off x="4762495" y="2226227"/>
        <a:ext cx="1503400" cy="5762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1FA74-72A4-4398-9A4D-E886EB8D73F8}">
      <dsp:nvSpPr>
        <dsp:cNvPr id="0" name=""/>
        <dsp:cNvSpPr/>
      </dsp:nvSpPr>
      <dsp:spPr>
        <a:xfrm>
          <a:off x="2675" y="1086094"/>
          <a:ext cx="1731663" cy="14282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smtClean="0"/>
            <a:t>Prevent</a:t>
          </a:r>
          <a:endParaRPr lang="en-US" sz="2800" kern="1200" dirty="0"/>
        </a:p>
      </dsp:txBody>
      <dsp:txXfrm>
        <a:off x="35543" y="1118962"/>
        <a:ext cx="1665927" cy="1056468"/>
      </dsp:txXfrm>
    </dsp:sp>
    <dsp:sp modelId="{773E2106-14E4-4539-8C17-60D886A0D06E}">
      <dsp:nvSpPr>
        <dsp:cNvPr id="0" name=""/>
        <dsp:cNvSpPr/>
      </dsp:nvSpPr>
      <dsp:spPr>
        <a:xfrm>
          <a:off x="985621" y="1461445"/>
          <a:ext cx="1857727" cy="1857727"/>
        </a:xfrm>
        <a:prstGeom prst="leftCircularArrow">
          <a:avLst>
            <a:gd name="adj1" fmla="val 2877"/>
            <a:gd name="adj2" fmla="val 351690"/>
            <a:gd name="adj3" fmla="val 2127201"/>
            <a:gd name="adj4" fmla="val 9024489"/>
            <a:gd name="adj5" fmla="val 335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6B1431-CD5C-430A-8FD4-3967FF7D6651}">
      <dsp:nvSpPr>
        <dsp:cNvPr id="0" name=""/>
        <dsp:cNvSpPr/>
      </dsp:nvSpPr>
      <dsp:spPr>
        <a:xfrm>
          <a:off x="387489" y="2208299"/>
          <a:ext cx="1539256" cy="612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FFFF00"/>
              </a:solidFill>
            </a:rPr>
            <a:t>Antecedent</a:t>
          </a:r>
          <a:endParaRPr lang="en-US" sz="2000" kern="1200" dirty="0">
            <a:solidFill>
              <a:srgbClr val="FFFF00"/>
            </a:solidFill>
          </a:endParaRPr>
        </a:p>
      </dsp:txBody>
      <dsp:txXfrm>
        <a:off x="405417" y="2226227"/>
        <a:ext cx="1503400" cy="576255"/>
      </dsp:txXfrm>
    </dsp:sp>
    <dsp:sp modelId="{A5C1391E-8D6D-4ADF-A9E2-772224AA4E9B}">
      <dsp:nvSpPr>
        <dsp:cNvPr id="0" name=""/>
        <dsp:cNvSpPr/>
      </dsp:nvSpPr>
      <dsp:spPr>
        <a:xfrm>
          <a:off x="2181214" y="1086094"/>
          <a:ext cx="1731663" cy="14282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Teach</a:t>
          </a:r>
          <a:endParaRPr lang="en-US" sz="2800" kern="1200" dirty="0"/>
        </a:p>
      </dsp:txBody>
      <dsp:txXfrm>
        <a:off x="2214082" y="1425018"/>
        <a:ext cx="1665927" cy="1056468"/>
      </dsp:txXfrm>
    </dsp:sp>
    <dsp:sp modelId="{FABA2AD6-1E3D-4B68-A477-DC8F6D818185}">
      <dsp:nvSpPr>
        <dsp:cNvPr id="0" name=""/>
        <dsp:cNvSpPr/>
      </dsp:nvSpPr>
      <dsp:spPr>
        <a:xfrm>
          <a:off x="3149729" y="225275"/>
          <a:ext cx="2078996" cy="2078996"/>
        </a:xfrm>
        <a:prstGeom prst="circularArrow">
          <a:avLst>
            <a:gd name="adj1" fmla="val 2570"/>
            <a:gd name="adj2" fmla="val 312023"/>
            <a:gd name="adj3" fmla="val 19512466"/>
            <a:gd name="adj4" fmla="val 12575511"/>
            <a:gd name="adj5" fmla="val 29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A12D94-06ED-4B80-94BE-0156E154D273}">
      <dsp:nvSpPr>
        <dsp:cNvPr id="0" name=""/>
        <dsp:cNvSpPr/>
      </dsp:nvSpPr>
      <dsp:spPr>
        <a:xfrm>
          <a:off x="2566028" y="780038"/>
          <a:ext cx="1539256" cy="612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t>Behavior</a:t>
          </a:r>
          <a:endParaRPr lang="en-US" sz="2000" kern="1200" dirty="0"/>
        </a:p>
      </dsp:txBody>
      <dsp:txXfrm>
        <a:off x="2583956" y="797966"/>
        <a:ext cx="1503400" cy="576255"/>
      </dsp:txXfrm>
    </dsp:sp>
    <dsp:sp modelId="{5E54DD7B-724C-4B6B-96BB-027686FDDE63}">
      <dsp:nvSpPr>
        <dsp:cNvPr id="0" name=""/>
        <dsp:cNvSpPr/>
      </dsp:nvSpPr>
      <dsp:spPr>
        <a:xfrm>
          <a:off x="4359753" y="1086094"/>
          <a:ext cx="1731663" cy="14282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endParaRPr lang="en-US" sz="2800" kern="1200"/>
        </a:p>
        <a:p>
          <a:pPr marL="285750" lvl="1" indent="-285750" algn="l" defTabSz="1244600">
            <a:lnSpc>
              <a:spcPct val="90000"/>
            </a:lnSpc>
            <a:spcBef>
              <a:spcPct val="0"/>
            </a:spcBef>
            <a:spcAft>
              <a:spcPct val="15000"/>
            </a:spcAft>
            <a:buChar char="••"/>
          </a:pPr>
          <a:r>
            <a:rPr lang="en-US" sz="2800" kern="1200" dirty="0" smtClean="0"/>
            <a:t>Respond</a:t>
          </a:r>
          <a:endParaRPr lang="en-US" sz="2800" kern="1200" dirty="0"/>
        </a:p>
      </dsp:txBody>
      <dsp:txXfrm>
        <a:off x="4392621" y="1118962"/>
        <a:ext cx="1665927" cy="1056468"/>
      </dsp:txXfrm>
    </dsp:sp>
    <dsp:sp modelId="{62BB0367-4755-45A2-B3EE-A2C54CB23D17}">
      <dsp:nvSpPr>
        <dsp:cNvPr id="0" name=""/>
        <dsp:cNvSpPr/>
      </dsp:nvSpPr>
      <dsp:spPr>
        <a:xfrm>
          <a:off x="4744567" y="2208299"/>
          <a:ext cx="1539256" cy="6121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kern="1200" dirty="0" smtClean="0"/>
            <a:t>Consequence</a:t>
          </a:r>
          <a:endParaRPr lang="en-US" sz="2000" kern="1200" dirty="0"/>
        </a:p>
      </dsp:txBody>
      <dsp:txXfrm>
        <a:off x="4762495" y="2226227"/>
        <a:ext cx="1503400" cy="5762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7443A-46EF-4549-BC7D-86ABBD0784B6}">
      <dsp:nvSpPr>
        <dsp:cNvPr id="0" name=""/>
        <dsp:cNvSpPr/>
      </dsp:nvSpPr>
      <dsp:spPr>
        <a:xfrm>
          <a:off x="471487" y="0"/>
          <a:ext cx="5343525" cy="318338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4074D-FFCE-4899-B4AF-74F0DC344816}">
      <dsp:nvSpPr>
        <dsp:cNvPr id="0" name=""/>
        <dsp:cNvSpPr/>
      </dsp:nvSpPr>
      <dsp:spPr>
        <a:xfrm>
          <a:off x="0" y="955014"/>
          <a:ext cx="1885950" cy="12733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0">
            <a:lnSpc>
              <a:spcPct val="90000"/>
            </a:lnSpc>
            <a:spcBef>
              <a:spcPct val="0"/>
            </a:spcBef>
            <a:spcAft>
              <a:spcPct val="35000"/>
            </a:spcAft>
          </a:pPr>
          <a:r>
            <a:rPr lang="en-US" sz="5300" kern="1200" dirty="0" smtClean="0">
              <a:solidFill>
                <a:srgbClr val="FFFF00"/>
              </a:solidFill>
            </a:rPr>
            <a:t>A</a:t>
          </a:r>
          <a:endParaRPr lang="en-US" sz="5300" kern="1200" dirty="0">
            <a:solidFill>
              <a:srgbClr val="FFFF00"/>
            </a:solidFill>
          </a:endParaRPr>
        </a:p>
      </dsp:txBody>
      <dsp:txXfrm>
        <a:off x="62160" y="1017174"/>
        <a:ext cx="1761630" cy="1149033"/>
      </dsp:txXfrm>
    </dsp:sp>
    <dsp:sp modelId="{A97D351E-DE50-4CF6-909F-0F412218AF7E}">
      <dsp:nvSpPr>
        <dsp:cNvPr id="0" name=""/>
        <dsp:cNvSpPr/>
      </dsp:nvSpPr>
      <dsp:spPr>
        <a:xfrm>
          <a:off x="2200275" y="955014"/>
          <a:ext cx="1885950" cy="12733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0">
            <a:lnSpc>
              <a:spcPct val="90000"/>
            </a:lnSpc>
            <a:spcBef>
              <a:spcPct val="0"/>
            </a:spcBef>
            <a:spcAft>
              <a:spcPct val="35000"/>
            </a:spcAft>
          </a:pPr>
          <a:r>
            <a:rPr lang="en-US" sz="5300" kern="1200" dirty="0" smtClean="0"/>
            <a:t>B</a:t>
          </a:r>
          <a:endParaRPr lang="en-US" sz="5300" kern="1200" dirty="0"/>
        </a:p>
      </dsp:txBody>
      <dsp:txXfrm>
        <a:off x="2262435" y="1017174"/>
        <a:ext cx="1761630" cy="1149033"/>
      </dsp:txXfrm>
    </dsp:sp>
    <dsp:sp modelId="{F984329C-E97B-4E89-B5C5-4A58DA58D4FD}">
      <dsp:nvSpPr>
        <dsp:cNvPr id="0" name=""/>
        <dsp:cNvSpPr/>
      </dsp:nvSpPr>
      <dsp:spPr>
        <a:xfrm>
          <a:off x="4400550" y="955014"/>
          <a:ext cx="1885950" cy="12733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0">
            <a:lnSpc>
              <a:spcPct val="90000"/>
            </a:lnSpc>
            <a:spcBef>
              <a:spcPct val="0"/>
            </a:spcBef>
            <a:spcAft>
              <a:spcPct val="35000"/>
            </a:spcAft>
          </a:pPr>
          <a:r>
            <a:rPr lang="en-US" sz="5300" kern="1200" dirty="0" smtClean="0"/>
            <a:t>C</a:t>
          </a:r>
          <a:endParaRPr lang="en-US" sz="5300" kern="1200" dirty="0"/>
        </a:p>
      </dsp:txBody>
      <dsp:txXfrm>
        <a:off x="4462710" y="1017174"/>
        <a:ext cx="1761630" cy="11490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16DEB-494C-4D55-8DC2-1C480B033EA0}">
      <dsp:nvSpPr>
        <dsp:cNvPr id="0" name=""/>
        <dsp:cNvSpPr/>
      </dsp:nvSpPr>
      <dsp:spPr>
        <a:xfrm>
          <a:off x="476" y="332272"/>
          <a:ext cx="1734139" cy="867069"/>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Devote time to get to know students</a:t>
          </a:r>
          <a:endParaRPr lang="en-US" sz="1700" kern="1200" dirty="0"/>
        </a:p>
      </dsp:txBody>
      <dsp:txXfrm>
        <a:off x="25872" y="357668"/>
        <a:ext cx="1683347" cy="816277"/>
      </dsp:txXfrm>
    </dsp:sp>
    <dsp:sp modelId="{03535DFC-5D3E-4384-B79D-3E527A0115BC}">
      <dsp:nvSpPr>
        <dsp:cNvPr id="0" name=""/>
        <dsp:cNvSpPr/>
      </dsp:nvSpPr>
      <dsp:spPr>
        <a:xfrm>
          <a:off x="173890" y="1199341"/>
          <a:ext cx="173413" cy="650302"/>
        </a:xfrm>
        <a:custGeom>
          <a:avLst/>
          <a:gdLst/>
          <a:ahLst/>
          <a:cxnLst/>
          <a:rect l="0" t="0" r="0" b="0"/>
          <a:pathLst>
            <a:path>
              <a:moveTo>
                <a:pt x="0" y="0"/>
              </a:moveTo>
              <a:lnTo>
                <a:pt x="0" y="650302"/>
              </a:lnTo>
              <a:lnTo>
                <a:pt x="173413" y="650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3A8C15-568D-4D52-8F85-5C93F16BD734}">
      <dsp:nvSpPr>
        <dsp:cNvPr id="0" name=""/>
        <dsp:cNvSpPr/>
      </dsp:nvSpPr>
      <dsp:spPr>
        <a:xfrm>
          <a:off x="347304" y="1416109"/>
          <a:ext cx="1387311" cy="8670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Banking time</a:t>
          </a:r>
          <a:endParaRPr lang="en-US" sz="1400" kern="1200" dirty="0"/>
        </a:p>
      </dsp:txBody>
      <dsp:txXfrm>
        <a:off x="372700" y="1441505"/>
        <a:ext cx="1336519" cy="816277"/>
      </dsp:txXfrm>
    </dsp:sp>
    <dsp:sp modelId="{A7890861-71CD-4908-9AB6-F7BC350D1BAE}">
      <dsp:nvSpPr>
        <dsp:cNvPr id="0" name=""/>
        <dsp:cNvSpPr/>
      </dsp:nvSpPr>
      <dsp:spPr>
        <a:xfrm>
          <a:off x="173890" y="1199341"/>
          <a:ext cx="173413" cy="1734139"/>
        </a:xfrm>
        <a:custGeom>
          <a:avLst/>
          <a:gdLst/>
          <a:ahLst/>
          <a:cxnLst/>
          <a:rect l="0" t="0" r="0" b="0"/>
          <a:pathLst>
            <a:path>
              <a:moveTo>
                <a:pt x="0" y="0"/>
              </a:moveTo>
              <a:lnTo>
                <a:pt x="0" y="1734139"/>
              </a:lnTo>
              <a:lnTo>
                <a:pt x="173413" y="1734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E5B562-C73A-46D3-A441-234D5C773515}">
      <dsp:nvSpPr>
        <dsp:cNvPr id="0" name=""/>
        <dsp:cNvSpPr/>
      </dsp:nvSpPr>
      <dsp:spPr>
        <a:xfrm>
          <a:off x="347304" y="2499946"/>
          <a:ext cx="1387311" cy="8670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Gather, track, and acknowledge </a:t>
          </a:r>
          <a:endParaRPr lang="en-US" sz="1400" kern="1200" dirty="0"/>
        </a:p>
      </dsp:txBody>
      <dsp:txXfrm>
        <a:off x="372700" y="2525342"/>
        <a:ext cx="1336519" cy="816277"/>
      </dsp:txXfrm>
    </dsp:sp>
    <dsp:sp modelId="{93D9655B-CDF0-4579-8F61-5D42131803CE}">
      <dsp:nvSpPr>
        <dsp:cNvPr id="0" name=""/>
        <dsp:cNvSpPr/>
      </dsp:nvSpPr>
      <dsp:spPr>
        <a:xfrm>
          <a:off x="2168150" y="332272"/>
          <a:ext cx="1734139" cy="867069"/>
        </a:xfrm>
        <a:prstGeom prst="roundRect">
          <a:avLst>
            <a:gd name="adj" fmla="val 10000"/>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Communicating high expectations and high support</a:t>
          </a:r>
          <a:endParaRPr lang="en-US" sz="1700" kern="1200" dirty="0"/>
        </a:p>
      </dsp:txBody>
      <dsp:txXfrm>
        <a:off x="2193546" y="357668"/>
        <a:ext cx="1683347" cy="816277"/>
      </dsp:txXfrm>
    </dsp:sp>
    <dsp:sp modelId="{2F46420A-9B85-4037-8D85-ACDB56FD8130}">
      <dsp:nvSpPr>
        <dsp:cNvPr id="0" name=""/>
        <dsp:cNvSpPr/>
      </dsp:nvSpPr>
      <dsp:spPr>
        <a:xfrm>
          <a:off x="2341564" y="1199341"/>
          <a:ext cx="173413" cy="650302"/>
        </a:xfrm>
        <a:custGeom>
          <a:avLst/>
          <a:gdLst/>
          <a:ahLst/>
          <a:cxnLst/>
          <a:rect l="0" t="0" r="0" b="0"/>
          <a:pathLst>
            <a:path>
              <a:moveTo>
                <a:pt x="0" y="0"/>
              </a:moveTo>
              <a:lnTo>
                <a:pt x="0" y="650302"/>
              </a:lnTo>
              <a:lnTo>
                <a:pt x="173413" y="650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11E5D7-EDDF-4C22-9755-A4D742B1354A}">
      <dsp:nvSpPr>
        <dsp:cNvPr id="0" name=""/>
        <dsp:cNvSpPr/>
      </dsp:nvSpPr>
      <dsp:spPr>
        <a:xfrm>
          <a:off x="2514978" y="1416109"/>
          <a:ext cx="1387311" cy="8670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High expectation, high belief feedback</a:t>
          </a:r>
          <a:endParaRPr lang="en-US" sz="1400" kern="1200" dirty="0"/>
        </a:p>
      </dsp:txBody>
      <dsp:txXfrm>
        <a:off x="2540374" y="1441505"/>
        <a:ext cx="1336519" cy="816277"/>
      </dsp:txXfrm>
    </dsp:sp>
    <dsp:sp modelId="{9BE1F5A4-F355-47B8-8FFC-EEAB5B187A41}">
      <dsp:nvSpPr>
        <dsp:cNvPr id="0" name=""/>
        <dsp:cNvSpPr/>
      </dsp:nvSpPr>
      <dsp:spPr>
        <a:xfrm>
          <a:off x="2341564" y="1199341"/>
          <a:ext cx="173413" cy="1734139"/>
        </a:xfrm>
        <a:custGeom>
          <a:avLst/>
          <a:gdLst/>
          <a:ahLst/>
          <a:cxnLst/>
          <a:rect l="0" t="0" r="0" b="0"/>
          <a:pathLst>
            <a:path>
              <a:moveTo>
                <a:pt x="0" y="0"/>
              </a:moveTo>
              <a:lnTo>
                <a:pt x="0" y="1734139"/>
              </a:lnTo>
              <a:lnTo>
                <a:pt x="173413" y="1734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2F8801-FD1B-4757-8CD9-FDCCECE94BD0}">
      <dsp:nvSpPr>
        <dsp:cNvPr id="0" name=""/>
        <dsp:cNvSpPr/>
      </dsp:nvSpPr>
      <dsp:spPr>
        <a:xfrm>
          <a:off x="2514978" y="2499946"/>
          <a:ext cx="1387311" cy="8670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Proactively &amp; reactively offering help</a:t>
          </a:r>
          <a:endParaRPr lang="en-US" sz="1400" kern="1200" dirty="0"/>
        </a:p>
      </dsp:txBody>
      <dsp:txXfrm>
        <a:off x="2540374" y="2525342"/>
        <a:ext cx="1336519" cy="8162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16DEB-494C-4D55-8DC2-1C480B033EA0}">
      <dsp:nvSpPr>
        <dsp:cNvPr id="0" name=""/>
        <dsp:cNvSpPr/>
      </dsp:nvSpPr>
      <dsp:spPr>
        <a:xfrm>
          <a:off x="127904" y="1536"/>
          <a:ext cx="1760297" cy="880148"/>
        </a:xfrm>
        <a:prstGeom prst="roundRect">
          <a:avLst>
            <a:gd name="adj" fmla="val 10000"/>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Providing opportunities for voice and choice</a:t>
          </a:r>
          <a:endParaRPr lang="en-US" sz="1600" kern="1200" dirty="0"/>
        </a:p>
      </dsp:txBody>
      <dsp:txXfrm>
        <a:off x="153683" y="27315"/>
        <a:ext cx="1708739" cy="828590"/>
      </dsp:txXfrm>
    </dsp:sp>
    <dsp:sp modelId="{03535DFC-5D3E-4384-B79D-3E527A0115BC}">
      <dsp:nvSpPr>
        <dsp:cNvPr id="0" name=""/>
        <dsp:cNvSpPr/>
      </dsp:nvSpPr>
      <dsp:spPr>
        <a:xfrm>
          <a:off x="303934" y="881685"/>
          <a:ext cx="176029" cy="660111"/>
        </a:xfrm>
        <a:custGeom>
          <a:avLst/>
          <a:gdLst/>
          <a:ahLst/>
          <a:cxnLst/>
          <a:rect l="0" t="0" r="0" b="0"/>
          <a:pathLst>
            <a:path>
              <a:moveTo>
                <a:pt x="0" y="0"/>
              </a:moveTo>
              <a:lnTo>
                <a:pt x="0" y="660111"/>
              </a:lnTo>
              <a:lnTo>
                <a:pt x="176029" y="6601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3A8C15-568D-4D52-8F85-5C93F16BD734}">
      <dsp:nvSpPr>
        <dsp:cNvPr id="0" name=""/>
        <dsp:cNvSpPr/>
      </dsp:nvSpPr>
      <dsp:spPr>
        <a:xfrm>
          <a:off x="479964" y="1101722"/>
          <a:ext cx="1408237" cy="88014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Gathering feedback &amp; acting on it</a:t>
          </a:r>
          <a:endParaRPr lang="en-US" sz="1800" kern="1200" dirty="0"/>
        </a:p>
      </dsp:txBody>
      <dsp:txXfrm>
        <a:off x="505743" y="1127501"/>
        <a:ext cx="1356679" cy="828590"/>
      </dsp:txXfrm>
    </dsp:sp>
    <dsp:sp modelId="{A7890861-71CD-4908-9AB6-F7BC350D1BAE}">
      <dsp:nvSpPr>
        <dsp:cNvPr id="0" name=""/>
        <dsp:cNvSpPr/>
      </dsp:nvSpPr>
      <dsp:spPr>
        <a:xfrm>
          <a:off x="303934" y="881685"/>
          <a:ext cx="176029" cy="1760297"/>
        </a:xfrm>
        <a:custGeom>
          <a:avLst/>
          <a:gdLst/>
          <a:ahLst/>
          <a:cxnLst/>
          <a:rect l="0" t="0" r="0" b="0"/>
          <a:pathLst>
            <a:path>
              <a:moveTo>
                <a:pt x="0" y="0"/>
              </a:moveTo>
              <a:lnTo>
                <a:pt x="0" y="1760297"/>
              </a:lnTo>
              <a:lnTo>
                <a:pt x="176029" y="17602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E5B562-C73A-46D3-A441-234D5C773515}">
      <dsp:nvSpPr>
        <dsp:cNvPr id="0" name=""/>
        <dsp:cNvSpPr/>
      </dsp:nvSpPr>
      <dsp:spPr>
        <a:xfrm>
          <a:off x="479964" y="2201908"/>
          <a:ext cx="1408237" cy="88014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Interspersing opportunities for choice</a:t>
          </a:r>
          <a:endParaRPr lang="en-US" sz="1800" kern="1200" dirty="0"/>
        </a:p>
      </dsp:txBody>
      <dsp:txXfrm>
        <a:off x="505743" y="2227687"/>
        <a:ext cx="1356679" cy="828590"/>
      </dsp:txXfrm>
    </dsp:sp>
    <dsp:sp modelId="{93D9655B-CDF0-4579-8F61-5D42131803CE}">
      <dsp:nvSpPr>
        <dsp:cNvPr id="0" name=""/>
        <dsp:cNvSpPr/>
      </dsp:nvSpPr>
      <dsp:spPr>
        <a:xfrm>
          <a:off x="2328276" y="1536"/>
          <a:ext cx="1760297" cy="880148"/>
        </a:xfrm>
        <a:prstGeom prst="roundRect">
          <a:avLst>
            <a:gd name="adj" fmla="val 10000"/>
          </a:avLst>
        </a:prstGeom>
        <a:solidFill>
          <a:schemeClr val="accent4">
            <a:lumMod val="60000"/>
            <a:lumOff val="4000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Intentional acknowledgements to show care</a:t>
          </a:r>
          <a:endParaRPr lang="en-US" sz="1600" kern="1200" dirty="0"/>
        </a:p>
      </dsp:txBody>
      <dsp:txXfrm>
        <a:off x="2354055" y="27315"/>
        <a:ext cx="1708739" cy="828590"/>
      </dsp:txXfrm>
    </dsp:sp>
    <dsp:sp modelId="{2F46420A-9B85-4037-8D85-ACDB56FD8130}">
      <dsp:nvSpPr>
        <dsp:cNvPr id="0" name=""/>
        <dsp:cNvSpPr/>
      </dsp:nvSpPr>
      <dsp:spPr>
        <a:xfrm>
          <a:off x="2504305" y="881685"/>
          <a:ext cx="176029" cy="660111"/>
        </a:xfrm>
        <a:custGeom>
          <a:avLst/>
          <a:gdLst/>
          <a:ahLst/>
          <a:cxnLst/>
          <a:rect l="0" t="0" r="0" b="0"/>
          <a:pathLst>
            <a:path>
              <a:moveTo>
                <a:pt x="0" y="0"/>
              </a:moveTo>
              <a:lnTo>
                <a:pt x="0" y="660111"/>
              </a:lnTo>
              <a:lnTo>
                <a:pt x="176029" y="6601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11E5D7-EDDF-4C22-9755-A4D742B1354A}">
      <dsp:nvSpPr>
        <dsp:cNvPr id="0" name=""/>
        <dsp:cNvSpPr/>
      </dsp:nvSpPr>
      <dsp:spPr>
        <a:xfrm>
          <a:off x="2680335" y="1101722"/>
          <a:ext cx="1408237" cy="88014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Positive greetings &amp; farewells</a:t>
          </a:r>
          <a:endParaRPr lang="en-US" sz="1800" kern="1200" dirty="0"/>
        </a:p>
      </dsp:txBody>
      <dsp:txXfrm>
        <a:off x="2706114" y="1127501"/>
        <a:ext cx="1356679" cy="828590"/>
      </dsp:txXfrm>
    </dsp:sp>
    <dsp:sp modelId="{9BE1F5A4-F355-47B8-8FFC-EEAB5B187A41}">
      <dsp:nvSpPr>
        <dsp:cNvPr id="0" name=""/>
        <dsp:cNvSpPr/>
      </dsp:nvSpPr>
      <dsp:spPr>
        <a:xfrm>
          <a:off x="2504305" y="881685"/>
          <a:ext cx="176029" cy="1760297"/>
        </a:xfrm>
        <a:custGeom>
          <a:avLst/>
          <a:gdLst/>
          <a:ahLst/>
          <a:cxnLst/>
          <a:rect l="0" t="0" r="0" b="0"/>
          <a:pathLst>
            <a:path>
              <a:moveTo>
                <a:pt x="0" y="0"/>
              </a:moveTo>
              <a:lnTo>
                <a:pt x="0" y="1760297"/>
              </a:lnTo>
              <a:lnTo>
                <a:pt x="176029" y="17602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2F8801-FD1B-4757-8CD9-FDCCECE94BD0}">
      <dsp:nvSpPr>
        <dsp:cNvPr id="0" name=""/>
        <dsp:cNvSpPr/>
      </dsp:nvSpPr>
      <dsp:spPr>
        <a:xfrm>
          <a:off x="2680335" y="2201908"/>
          <a:ext cx="1408237" cy="88014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Recognizing something positive through other adults</a:t>
          </a:r>
          <a:endParaRPr lang="en-US" sz="1400" kern="1200" dirty="0"/>
        </a:p>
      </dsp:txBody>
      <dsp:txXfrm>
        <a:off x="2706114" y="2227687"/>
        <a:ext cx="1356679" cy="8285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16DEB-494C-4D55-8DC2-1C480B033EA0}">
      <dsp:nvSpPr>
        <dsp:cNvPr id="0" name=""/>
        <dsp:cNvSpPr/>
      </dsp:nvSpPr>
      <dsp:spPr>
        <a:xfrm>
          <a:off x="1708272" y="1443"/>
          <a:ext cx="1666971" cy="829171"/>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Positive Interactions</a:t>
          </a:r>
          <a:endParaRPr lang="en-US" sz="2400" kern="1200" dirty="0"/>
        </a:p>
      </dsp:txBody>
      <dsp:txXfrm>
        <a:off x="1732558" y="25729"/>
        <a:ext cx="1618399" cy="780599"/>
      </dsp:txXfrm>
    </dsp:sp>
    <dsp:sp modelId="{03535DFC-5D3E-4384-B79D-3E527A0115BC}">
      <dsp:nvSpPr>
        <dsp:cNvPr id="0" name=""/>
        <dsp:cNvSpPr/>
      </dsp:nvSpPr>
      <dsp:spPr>
        <a:xfrm>
          <a:off x="1874970" y="830615"/>
          <a:ext cx="166697" cy="499292"/>
        </a:xfrm>
        <a:custGeom>
          <a:avLst/>
          <a:gdLst/>
          <a:ahLst/>
          <a:cxnLst/>
          <a:rect l="0" t="0" r="0" b="0"/>
          <a:pathLst>
            <a:path>
              <a:moveTo>
                <a:pt x="0" y="0"/>
              </a:moveTo>
              <a:lnTo>
                <a:pt x="0" y="499292"/>
              </a:lnTo>
              <a:lnTo>
                <a:pt x="166697" y="4992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3A8C15-568D-4D52-8F85-5C93F16BD734}">
      <dsp:nvSpPr>
        <dsp:cNvPr id="0" name=""/>
        <dsp:cNvSpPr/>
      </dsp:nvSpPr>
      <dsp:spPr>
        <a:xfrm>
          <a:off x="2041667" y="997046"/>
          <a:ext cx="1404697" cy="6657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Greetings &amp; farewells</a:t>
          </a:r>
          <a:endParaRPr lang="en-US" sz="1400" kern="1200" dirty="0"/>
        </a:p>
      </dsp:txBody>
      <dsp:txXfrm>
        <a:off x="2061165" y="1016544"/>
        <a:ext cx="1365701" cy="626727"/>
      </dsp:txXfrm>
    </dsp:sp>
    <dsp:sp modelId="{A7890861-71CD-4908-9AB6-F7BC350D1BAE}">
      <dsp:nvSpPr>
        <dsp:cNvPr id="0" name=""/>
        <dsp:cNvSpPr/>
      </dsp:nvSpPr>
      <dsp:spPr>
        <a:xfrm>
          <a:off x="1874970" y="830615"/>
          <a:ext cx="166697" cy="1331447"/>
        </a:xfrm>
        <a:custGeom>
          <a:avLst/>
          <a:gdLst/>
          <a:ahLst/>
          <a:cxnLst/>
          <a:rect l="0" t="0" r="0" b="0"/>
          <a:pathLst>
            <a:path>
              <a:moveTo>
                <a:pt x="0" y="0"/>
              </a:moveTo>
              <a:lnTo>
                <a:pt x="0" y="1331447"/>
              </a:lnTo>
              <a:lnTo>
                <a:pt x="166697" y="1331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E5B562-C73A-46D3-A441-234D5C773515}">
      <dsp:nvSpPr>
        <dsp:cNvPr id="0" name=""/>
        <dsp:cNvSpPr/>
      </dsp:nvSpPr>
      <dsp:spPr>
        <a:xfrm>
          <a:off x="2041667" y="1829200"/>
          <a:ext cx="1404697" cy="6657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Opportunities for fun &amp; laughter</a:t>
          </a:r>
          <a:endParaRPr lang="en-US" sz="1400" kern="1200" dirty="0"/>
        </a:p>
      </dsp:txBody>
      <dsp:txXfrm>
        <a:off x="2061165" y="1848698"/>
        <a:ext cx="1365701" cy="626727"/>
      </dsp:txXfrm>
    </dsp:sp>
    <dsp:sp modelId="{3AAEF7DE-6151-42C1-8828-29F0626DA55F}">
      <dsp:nvSpPr>
        <dsp:cNvPr id="0" name=""/>
        <dsp:cNvSpPr/>
      </dsp:nvSpPr>
      <dsp:spPr>
        <a:xfrm>
          <a:off x="1874970" y="830615"/>
          <a:ext cx="166697" cy="2163601"/>
        </a:xfrm>
        <a:custGeom>
          <a:avLst/>
          <a:gdLst/>
          <a:ahLst/>
          <a:cxnLst/>
          <a:rect l="0" t="0" r="0" b="0"/>
          <a:pathLst>
            <a:path>
              <a:moveTo>
                <a:pt x="0" y="0"/>
              </a:moveTo>
              <a:lnTo>
                <a:pt x="0" y="2163601"/>
              </a:lnTo>
              <a:lnTo>
                <a:pt x="166697" y="21636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901C98-4BC0-44AD-AF5A-3FADC9BBF5B7}">
      <dsp:nvSpPr>
        <dsp:cNvPr id="0" name=""/>
        <dsp:cNvSpPr/>
      </dsp:nvSpPr>
      <dsp:spPr>
        <a:xfrm>
          <a:off x="2041667" y="2661355"/>
          <a:ext cx="1404697" cy="6657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Checking in on how things are going inside &amp; outside of school</a:t>
          </a:r>
          <a:endParaRPr lang="en-US" sz="1400" kern="1200" dirty="0"/>
        </a:p>
      </dsp:txBody>
      <dsp:txXfrm>
        <a:off x="2061165" y="2680853"/>
        <a:ext cx="1365701" cy="626727"/>
      </dsp:txXfrm>
    </dsp:sp>
    <dsp:sp modelId="{8B0027C5-B91D-4B84-A5D6-460FBF54FDDA}">
      <dsp:nvSpPr>
        <dsp:cNvPr id="0" name=""/>
        <dsp:cNvSpPr/>
      </dsp:nvSpPr>
      <dsp:spPr>
        <a:xfrm>
          <a:off x="1874970" y="830615"/>
          <a:ext cx="166697" cy="2995755"/>
        </a:xfrm>
        <a:custGeom>
          <a:avLst/>
          <a:gdLst/>
          <a:ahLst/>
          <a:cxnLst/>
          <a:rect l="0" t="0" r="0" b="0"/>
          <a:pathLst>
            <a:path>
              <a:moveTo>
                <a:pt x="0" y="0"/>
              </a:moveTo>
              <a:lnTo>
                <a:pt x="0" y="2995755"/>
              </a:lnTo>
              <a:lnTo>
                <a:pt x="166697" y="29957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E2EC4-69D6-4F60-82EF-4A0623A3F167}">
      <dsp:nvSpPr>
        <dsp:cNvPr id="0" name=""/>
        <dsp:cNvSpPr/>
      </dsp:nvSpPr>
      <dsp:spPr>
        <a:xfrm>
          <a:off x="2041667" y="3493509"/>
          <a:ext cx="1404697" cy="6657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Recognizing &amp; acknowledging specific behavior</a:t>
          </a:r>
          <a:endParaRPr lang="en-US" sz="1400" kern="1200" dirty="0"/>
        </a:p>
      </dsp:txBody>
      <dsp:txXfrm>
        <a:off x="2061165" y="3513007"/>
        <a:ext cx="1365701" cy="626727"/>
      </dsp:txXfrm>
    </dsp:sp>
    <dsp:sp modelId="{AB001969-E2A2-4246-9B12-8BE781E1359B}">
      <dsp:nvSpPr>
        <dsp:cNvPr id="0" name=""/>
        <dsp:cNvSpPr/>
      </dsp:nvSpPr>
      <dsp:spPr>
        <a:xfrm>
          <a:off x="1874970" y="830615"/>
          <a:ext cx="166697" cy="3827910"/>
        </a:xfrm>
        <a:custGeom>
          <a:avLst/>
          <a:gdLst/>
          <a:ahLst/>
          <a:cxnLst/>
          <a:rect l="0" t="0" r="0" b="0"/>
          <a:pathLst>
            <a:path>
              <a:moveTo>
                <a:pt x="0" y="0"/>
              </a:moveTo>
              <a:lnTo>
                <a:pt x="0" y="3827910"/>
              </a:lnTo>
              <a:lnTo>
                <a:pt x="166697" y="3827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FA0A25-381F-46E6-8A18-5FFA96218AF0}">
      <dsp:nvSpPr>
        <dsp:cNvPr id="0" name=""/>
        <dsp:cNvSpPr/>
      </dsp:nvSpPr>
      <dsp:spPr>
        <a:xfrm>
          <a:off x="2041667" y="4325663"/>
          <a:ext cx="1404697" cy="6657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Recognizing &amp; acknowledging effort, failure, &amp; persistence</a:t>
          </a:r>
          <a:endParaRPr lang="en-US" sz="1400" kern="1200" dirty="0"/>
        </a:p>
      </dsp:txBody>
      <dsp:txXfrm>
        <a:off x="2061165" y="4345161"/>
        <a:ext cx="1365701" cy="6267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16DEB-494C-4D55-8DC2-1C480B033EA0}">
      <dsp:nvSpPr>
        <dsp:cNvPr id="0" name=""/>
        <dsp:cNvSpPr/>
      </dsp:nvSpPr>
      <dsp:spPr>
        <a:xfrm>
          <a:off x="833158" y="1479"/>
          <a:ext cx="2165752" cy="1112117"/>
        </a:xfrm>
        <a:prstGeom prst="roundRect">
          <a:avLst>
            <a:gd name="adj" fmla="val 10000"/>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t>Preventing Negative Interactions</a:t>
          </a:r>
          <a:endParaRPr lang="en-US" sz="2200" kern="1200" dirty="0"/>
        </a:p>
      </dsp:txBody>
      <dsp:txXfrm>
        <a:off x="865731" y="34052"/>
        <a:ext cx="2100606" cy="1046971"/>
      </dsp:txXfrm>
    </dsp:sp>
    <dsp:sp modelId="{03535DFC-5D3E-4384-B79D-3E527A0115BC}">
      <dsp:nvSpPr>
        <dsp:cNvPr id="0" name=""/>
        <dsp:cNvSpPr/>
      </dsp:nvSpPr>
      <dsp:spPr>
        <a:xfrm>
          <a:off x="1049733" y="1113596"/>
          <a:ext cx="216575" cy="934186"/>
        </a:xfrm>
        <a:custGeom>
          <a:avLst/>
          <a:gdLst/>
          <a:ahLst/>
          <a:cxnLst/>
          <a:rect l="0" t="0" r="0" b="0"/>
          <a:pathLst>
            <a:path>
              <a:moveTo>
                <a:pt x="0" y="0"/>
              </a:moveTo>
              <a:lnTo>
                <a:pt x="0" y="934186"/>
              </a:lnTo>
              <a:lnTo>
                <a:pt x="216575" y="9341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3A8C15-568D-4D52-8F85-5C93F16BD734}">
      <dsp:nvSpPr>
        <dsp:cNvPr id="0" name=""/>
        <dsp:cNvSpPr/>
      </dsp:nvSpPr>
      <dsp:spPr>
        <a:xfrm>
          <a:off x="1266308" y="1487714"/>
          <a:ext cx="1804288" cy="11201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Respond progressively</a:t>
          </a:r>
          <a:endParaRPr lang="en-US" sz="1700" kern="1200" dirty="0"/>
        </a:p>
      </dsp:txBody>
      <dsp:txXfrm>
        <a:off x="1299116" y="1520522"/>
        <a:ext cx="1738672" cy="1054522"/>
      </dsp:txXfrm>
    </dsp:sp>
    <dsp:sp modelId="{A7890861-71CD-4908-9AB6-F7BC350D1BAE}">
      <dsp:nvSpPr>
        <dsp:cNvPr id="0" name=""/>
        <dsp:cNvSpPr/>
      </dsp:nvSpPr>
      <dsp:spPr>
        <a:xfrm>
          <a:off x="1049733" y="1113596"/>
          <a:ext cx="216575" cy="2421169"/>
        </a:xfrm>
        <a:custGeom>
          <a:avLst/>
          <a:gdLst/>
          <a:ahLst/>
          <a:cxnLst/>
          <a:rect l="0" t="0" r="0" b="0"/>
          <a:pathLst>
            <a:path>
              <a:moveTo>
                <a:pt x="0" y="0"/>
              </a:moveTo>
              <a:lnTo>
                <a:pt x="0" y="2421169"/>
              </a:lnTo>
              <a:lnTo>
                <a:pt x="216575" y="24211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E5B562-C73A-46D3-A441-234D5C773515}">
      <dsp:nvSpPr>
        <dsp:cNvPr id="0" name=""/>
        <dsp:cNvSpPr/>
      </dsp:nvSpPr>
      <dsp:spPr>
        <a:xfrm>
          <a:off x="1266308" y="2981970"/>
          <a:ext cx="1870444" cy="11055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Responding to problem behavior with empathy</a:t>
          </a:r>
          <a:endParaRPr lang="en-US" sz="1700" kern="1200" dirty="0"/>
        </a:p>
      </dsp:txBody>
      <dsp:txXfrm>
        <a:off x="1298690" y="3014352"/>
        <a:ext cx="1805680" cy="10408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16DEB-494C-4D55-8DC2-1C480B033EA0}">
      <dsp:nvSpPr>
        <dsp:cNvPr id="0" name=""/>
        <dsp:cNvSpPr/>
      </dsp:nvSpPr>
      <dsp:spPr>
        <a:xfrm>
          <a:off x="476" y="874190"/>
          <a:ext cx="1734139" cy="867069"/>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Letting Go Conversation</a:t>
          </a:r>
          <a:endParaRPr lang="en-US" sz="2300" kern="1200" dirty="0"/>
        </a:p>
      </dsp:txBody>
      <dsp:txXfrm>
        <a:off x="25872" y="899586"/>
        <a:ext cx="1683347" cy="816277"/>
      </dsp:txXfrm>
    </dsp:sp>
    <dsp:sp modelId="{03535DFC-5D3E-4384-B79D-3E527A0115BC}">
      <dsp:nvSpPr>
        <dsp:cNvPr id="0" name=""/>
        <dsp:cNvSpPr/>
      </dsp:nvSpPr>
      <dsp:spPr>
        <a:xfrm>
          <a:off x="173890" y="1741260"/>
          <a:ext cx="173413" cy="650302"/>
        </a:xfrm>
        <a:custGeom>
          <a:avLst/>
          <a:gdLst/>
          <a:ahLst/>
          <a:cxnLst/>
          <a:rect l="0" t="0" r="0" b="0"/>
          <a:pathLst>
            <a:path>
              <a:moveTo>
                <a:pt x="0" y="0"/>
              </a:moveTo>
              <a:lnTo>
                <a:pt x="0" y="650302"/>
              </a:lnTo>
              <a:lnTo>
                <a:pt x="173413" y="650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3A8C15-568D-4D52-8F85-5C93F16BD734}">
      <dsp:nvSpPr>
        <dsp:cNvPr id="0" name=""/>
        <dsp:cNvSpPr/>
      </dsp:nvSpPr>
      <dsp:spPr>
        <a:xfrm>
          <a:off x="347304" y="1958027"/>
          <a:ext cx="1387311" cy="8670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u="sng" kern="1200" dirty="0" smtClean="0"/>
            <a:t>For whom:</a:t>
          </a:r>
          <a:r>
            <a:rPr lang="en-US" sz="1300" kern="1200" dirty="0" smtClean="0"/>
            <a:t> student who thinks the adult will hold a grudge</a:t>
          </a:r>
          <a:endParaRPr lang="en-US" sz="1300" kern="1200" dirty="0"/>
        </a:p>
      </dsp:txBody>
      <dsp:txXfrm>
        <a:off x="372700" y="1983423"/>
        <a:ext cx="1336519" cy="816277"/>
      </dsp:txXfrm>
    </dsp:sp>
    <dsp:sp modelId="{93D9655B-CDF0-4579-8F61-5D42131803CE}">
      <dsp:nvSpPr>
        <dsp:cNvPr id="0" name=""/>
        <dsp:cNvSpPr/>
      </dsp:nvSpPr>
      <dsp:spPr>
        <a:xfrm>
          <a:off x="2168150" y="874190"/>
          <a:ext cx="1734139" cy="867069"/>
        </a:xfrm>
        <a:prstGeom prst="roundRect">
          <a:avLst>
            <a:gd name="adj" fmla="val 10000"/>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Taking ownership</a:t>
          </a:r>
          <a:endParaRPr lang="en-US" sz="2300" kern="1200" dirty="0"/>
        </a:p>
      </dsp:txBody>
      <dsp:txXfrm>
        <a:off x="2193546" y="899586"/>
        <a:ext cx="1683347" cy="816277"/>
      </dsp:txXfrm>
    </dsp:sp>
    <dsp:sp modelId="{2F46420A-9B85-4037-8D85-ACDB56FD8130}">
      <dsp:nvSpPr>
        <dsp:cNvPr id="0" name=""/>
        <dsp:cNvSpPr/>
      </dsp:nvSpPr>
      <dsp:spPr>
        <a:xfrm>
          <a:off x="2341564" y="1741260"/>
          <a:ext cx="173413" cy="650302"/>
        </a:xfrm>
        <a:custGeom>
          <a:avLst/>
          <a:gdLst/>
          <a:ahLst/>
          <a:cxnLst/>
          <a:rect l="0" t="0" r="0" b="0"/>
          <a:pathLst>
            <a:path>
              <a:moveTo>
                <a:pt x="0" y="0"/>
              </a:moveTo>
              <a:lnTo>
                <a:pt x="0" y="650302"/>
              </a:lnTo>
              <a:lnTo>
                <a:pt x="173413" y="650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11E5D7-EDDF-4C22-9755-A4D742B1354A}">
      <dsp:nvSpPr>
        <dsp:cNvPr id="0" name=""/>
        <dsp:cNvSpPr/>
      </dsp:nvSpPr>
      <dsp:spPr>
        <a:xfrm>
          <a:off x="2514978" y="1958027"/>
          <a:ext cx="1387311" cy="8670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u="sng" kern="1200" dirty="0" smtClean="0"/>
            <a:t>For whom:</a:t>
          </a:r>
          <a:r>
            <a:rPr lang="en-US" sz="1300" kern="1200" dirty="0" smtClean="0"/>
            <a:t> student who thinks the adults think </a:t>
          </a:r>
          <a:endParaRPr lang="en-US" sz="1300" kern="1200" dirty="0"/>
        </a:p>
      </dsp:txBody>
      <dsp:txXfrm>
        <a:off x="2540374" y="1983423"/>
        <a:ext cx="1336519" cy="8162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16DEB-494C-4D55-8DC2-1C480B033EA0}">
      <dsp:nvSpPr>
        <dsp:cNvPr id="0" name=""/>
        <dsp:cNvSpPr/>
      </dsp:nvSpPr>
      <dsp:spPr>
        <a:xfrm>
          <a:off x="514" y="487934"/>
          <a:ext cx="1873532" cy="936766"/>
        </a:xfrm>
        <a:prstGeom prst="roundRect">
          <a:avLst>
            <a:gd name="adj" fmla="val 10000"/>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Empathy and mutual problem-solving</a:t>
          </a:r>
          <a:endParaRPr lang="en-US" sz="1700" kern="1200" dirty="0"/>
        </a:p>
      </dsp:txBody>
      <dsp:txXfrm>
        <a:off x="27951" y="515371"/>
        <a:ext cx="1818658" cy="881892"/>
      </dsp:txXfrm>
    </dsp:sp>
    <dsp:sp modelId="{02B0966F-DC51-4AB5-A3E4-C3C2EEF0C75F}">
      <dsp:nvSpPr>
        <dsp:cNvPr id="0" name=""/>
        <dsp:cNvSpPr/>
      </dsp:nvSpPr>
      <dsp:spPr>
        <a:xfrm>
          <a:off x="187867" y="1424701"/>
          <a:ext cx="187353" cy="702574"/>
        </a:xfrm>
        <a:custGeom>
          <a:avLst/>
          <a:gdLst/>
          <a:ahLst/>
          <a:cxnLst/>
          <a:rect l="0" t="0" r="0" b="0"/>
          <a:pathLst>
            <a:path>
              <a:moveTo>
                <a:pt x="0" y="0"/>
              </a:moveTo>
              <a:lnTo>
                <a:pt x="0" y="702574"/>
              </a:lnTo>
              <a:lnTo>
                <a:pt x="187353" y="7025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04AE0F-8495-40E3-96FC-532A7025D804}">
      <dsp:nvSpPr>
        <dsp:cNvPr id="0" name=""/>
        <dsp:cNvSpPr/>
      </dsp:nvSpPr>
      <dsp:spPr>
        <a:xfrm>
          <a:off x="375221" y="1658892"/>
          <a:ext cx="1498826" cy="9367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u="sng" kern="1200" dirty="0" smtClean="0"/>
            <a:t>For whom:</a:t>
          </a:r>
          <a:r>
            <a:rPr lang="en-US" sz="1400" kern="1200" dirty="0" smtClean="0"/>
            <a:t> student who wants perspective understood</a:t>
          </a:r>
          <a:endParaRPr lang="en-US" sz="1400" kern="1200" dirty="0"/>
        </a:p>
      </dsp:txBody>
      <dsp:txXfrm>
        <a:off x="402658" y="1686329"/>
        <a:ext cx="1443952" cy="881892"/>
      </dsp:txXfrm>
    </dsp:sp>
    <dsp:sp modelId="{93D9655B-CDF0-4579-8F61-5D42131803CE}">
      <dsp:nvSpPr>
        <dsp:cNvPr id="0" name=""/>
        <dsp:cNvSpPr/>
      </dsp:nvSpPr>
      <dsp:spPr>
        <a:xfrm>
          <a:off x="2342430" y="487934"/>
          <a:ext cx="1873532" cy="936766"/>
        </a:xfrm>
        <a:prstGeom prst="roundRect">
          <a:avLst>
            <a:gd name="adj" fmla="val 10000"/>
          </a:avLst>
        </a:prstGeom>
        <a:solidFill>
          <a:schemeClr val="accent4">
            <a:lumMod val="60000"/>
            <a:lumOff val="40000"/>
          </a:schemeClr>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Statement of care by separating deed from the doer</a:t>
          </a:r>
          <a:endParaRPr lang="en-US" sz="1700" kern="1200" dirty="0"/>
        </a:p>
      </dsp:txBody>
      <dsp:txXfrm>
        <a:off x="2369867" y="515371"/>
        <a:ext cx="1818658" cy="881892"/>
      </dsp:txXfrm>
    </dsp:sp>
    <dsp:sp modelId="{2F46420A-9B85-4037-8D85-ACDB56FD8130}">
      <dsp:nvSpPr>
        <dsp:cNvPr id="0" name=""/>
        <dsp:cNvSpPr/>
      </dsp:nvSpPr>
      <dsp:spPr>
        <a:xfrm>
          <a:off x="2529783" y="1424701"/>
          <a:ext cx="187353" cy="702574"/>
        </a:xfrm>
        <a:custGeom>
          <a:avLst/>
          <a:gdLst/>
          <a:ahLst/>
          <a:cxnLst/>
          <a:rect l="0" t="0" r="0" b="0"/>
          <a:pathLst>
            <a:path>
              <a:moveTo>
                <a:pt x="0" y="0"/>
              </a:moveTo>
              <a:lnTo>
                <a:pt x="0" y="702574"/>
              </a:lnTo>
              <a:lnTo>
                <a:pt x="187353" y="7025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11E5D7-EDDF-4C22-9755-A4D742B1354A}">
      <dsp:nvSpPr>
        <dsp:cNvPr id="0" name=""/>
        <dsp:cNvSpPr/>
      </dsp:nvSpPr>
      <dsp:spPr>
        <a:xfrm>
          <a:off x="2717137" y="1658892"/>
          <a:ext cx="1498826" cy="9367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u="sng" kern="1200" dirty="0" smtClean="0"/>
            <a:t>For whom:</a:t>
          </a:r>
          <a:r>
            <a:rPr lang="en-US" sz="1400" kern="1200" dirty="0" smtClean="0"/>
            <a:t> student who thinks adult does not care or want them in class</a:t>
          </a:r>
          <a:endParaRPr lang="en-US" sz="1400" kern="1200" dirty="0"/>
        </a:p>
      </dsp:txBody>
      <dsp:txXfrm>
        <a:off x="2744574" y="1686329"/>
        <a:ext cx="1443952" cy="8818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CC7CE0-5C8A-3941-BE91-E91C62A8E331}" type="datetimeFigureOut">
              <a:rPr lang="en-US" smtClean="0"/>
              <a:t>9/30/2019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DE13C7-4E71-AE46-9D62-DA8D58CD9F49}" type="slidenum">
              <a:rPr lang="en-US" smtClean="0"/>
              <a:t>‹#›</a:t>
            </a:fld>
            <a:endParaRPr lang="en-US"/>
          </a:p>
        </p:txBody>
      </p:sp>
    </p:spTree>
    <p:extLst>
      <p:ext uri="{BB962C8B-B14F-4D97-AF65-F5344CB8AC3E}">
        <p14:creationId xmlns:p14="http://schemas.microsoft.com/office/powerpoint/2010/main" val="42102016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MS PGothic" panose="020B0600070205080204"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018073-89BB-42BD-A7EB-FE8A5832D4B9}" type="slidenum">
              <a:rPr lang="en-US" altLang="en-US" smtClean="0">
                <a:latin typeface="Arial" panose="020B0604020202020204" pitchFamily="34" charset="0"/>
                <a:ea typeface="MS PGothic" panose="020B0600070205080204" pitchFamily="34" charset="-128"/>
              </a:rPr>
              <a:pPr>
                <a:spcBef>
                  <a:spcPct val="0"/>
                </a:spcBef>
              </a:pPr>
              <a:t>4</a:t>
            </a:fld>
            <a:endParaRPr lang="en-US" altLang="en-US"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734644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92ABB79B-5C44-2940-8E64-BCBB00477576}" type="slidenum">
              <a:rPr lang="en-US" sz="1300">
                <a:latin typeface="Calibri" charset="0"/>
              </a:rPr>
              <a:pPr eaLnBrk="1" hangingPunct="1"/>
              <a:t>20</a:t>
            </a:fld>
            <a:endParaRPr lang="en-US" sz="1300">
              <a:latin typeface="Calibri" charset="0"/>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46890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D39CD10B-B6BD-41E7-9BB1-A85E22B2317A}" type="slidenum">
              <a:rPr lang="en-US" altLang="en-US" sz="1300"/>
              <a:pPr algn="r" eaLnBrk="1" hangingPunct="1">
                <a:spcBef>
                  <a:spcPct val="0"/>
                </a:spcBef>
              </a:pPr>
              <a:t>23</a:t>
            </a:fld>
            <a:endParaRPr lang="en-US" altLang="en-US" sz="1300"/>
          </a:p>
        </p:txBody>
      </p:sp>
      <p:sp>
        <p:nvSpPr>
          <p:cNvPr id="8195"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264274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1300" indent="-241300">
              <a:buFont typeface="Calibri" panose="020F0502020204030204" pitchFamily="34" charset="0"/>
              <a:buAutoNum type="arabicPeriod"/>
            </a:pPr>
            <a:r>
              <a:rPr lang="en-US" altLang="en-US" smtClean="0">
                <a:latin typeface="Times New Roman" panose="02020603050405020304" pitchFamily="18" charset="0"/>
                <a:cs typeface="Arial" panose="020B0604020202020204" pitchFamily="34" charset="0"/>
              </a:rPr>
              <a:t>In which environment would you rather work and learn?  Where would you flourish and perform best?</a:t>
            </a:r>
          </a:p>
          <a:p>
            <a:pPr marL="241300" indent="-241300"/>
            <a:endParaRPr lang="en-US" altLang="en-US" smtClean="0">
              <a:latin typeface="Times New Roman" panose="02020603050405020304" pitchFamily="18" charset="0"/>
              <a:cs typeface="Arial" panose="020B0604020202020204" pitchFamily="34" charset="0"/>
            </a:endParaRPr>
          </a:p>
          <a:p>
            <a:pPr marL="241300" indent="-241300">
              <a:buFont typeface="Calibri" panose="020F0502020204030204" pitchFamily="34" charset="0"/>
              <a:buAutoNum type="arabicPeriod"/>
            </a:pPr>
            <a:r>
              <a:rPr lang="en-US" altLang="en-US" smtClean="0">
                <a:latin typeface="Times New Roman" panose="02020603050405020304" pitchFamily="18" charset="0"/>
                <a:cs typeface="Arial" panose="020B0604020202020204" pitchFamily="34" charset="0"/>
              </a:rPr>
              <a:t>Who is responsible for designing your work environment?  Who is responsible for designing the classroom environment?</a:t>
            </a:r>
          </a:p>
          <a:p>
            <a:pPr marL="241300" indent="-241300"/>
            <a:endParaRPr lang="en-US" altLang="en-US" smtClean="0">
              <a:latin typeface="Times New Roman" panose="02020603050405020304" pitchFamily="18" charset="0"/>
              <a:cs typeface="Arial" panose="020B0604020202020204" pitchFamily="34" charset="0"/>
            </a:endParaRPr>
          </a:p>
          <a:p>
            <a:pPr marL="241300" indent="-241300">
              <a:buFont typeface="Calibri" panose="020F0502020204030204" pitchFamily="34" charset="0"/>
              <a:buAutoNum type="arabicPeriod"/>
            </a:pPr>
            <a:r>
              <a:rPr lang="en-US" altLang="en-US" smtClean="0">
                <a:latin typeface="Times New Roman" panose="02020603050405020304" pitchFamily="18" charset="0"/>
                <a:cs typeface="Arial" panose="020B0604020202020204" pitchFamily="34" charset="0"/>
              </a:rPr>
              <a:t>How do we design a positive classroom environment?</a:t>
            </a:r>
          </a:p>
          <a:p>
            <a:pPr marL="241300" indent="-241300">
              <a:buFont typeface="Calibri" panose="020F0502020204030204" pitchFamily="34" charset="0"/>
              <a:buAutoNum type="arabicPeriod"/>
            </a:pPr>
            <a:endParaRPr lang="en-US" altLang="en-US" smtClean="0">
              <a:latin typeface="Times New Roman" panose="02020603050405020304" pitchFamily="18" charset="0"/>
              <a:cs typeface="Arial" panose="020B0604020202020204" pitchFamily="34" charset="0"/>
            </a:endParaRPr>
          </a:p>
          <a:p>
            <a:pPr marL="241300" indent="-241300">
              <a:buFont typeface="Calibri" panose="020F0502020204030204" pitchFamily="34" charset="0"/>
              <a:buAutoNum type="arabicPeriod"/>
            </a:pPr>
            <a:endParaRPr lang="en-US" altLang="en-US" smtClean="0">
              <a:latin typeface="Times New Roman" panose="02020603050405020304" pitchFamily="18" charset="0"/>
              <a:cs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5D1D26-DA51-4A8D-9229-367F33F48D1A}" type="slidenum">
              <a:rPr lang="en-US" altLang="en-US" smtClean="0"/>
              <a:pPr/>
              <a:t>26</a:t>
            </a:fld>
            <a:endParaRPr lang="en-US" altLang="en-US" smtClean="0"/>
          </a:p>
        </p:txBody>
      </p:sp>
    </p:spTree>
    <p:extLst>
      <p:ext uri="{BB962C8B-B14F-4D97-AF65-F5344CB8AC3E}">
        <p14:creationId xmlns:p14="http://schemas.microsoft.com/office/powerpoint/2010/main" val="4224914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Lopsided focus on academics</a:t>
            </a:r>
            <a:endParaRPr lang="en-US" dirty="0"/>
          </a:p>
        </p:txBody>
      </p:sp>
      <p:sp>
        <p:nvSpPr>
          <p:cNvPr id="4" name="Slide Number Placeholder 3"/>
          <p:cNvSpPr>
            <a:spLocks noGrp="1"/>
          </p:cNvSpPr>
          <p:nvPr>
            <p:ph type="sldNum" sz="quarter" idx="10"/>
          </p:nvPr>
        </p:nvSpPr>
        <p:spPr/>
        <p:txBody>
          <a:bodyPr/>
          <a:lstStyle/>
          <a:p>
            <a:fld id="{11DE13C7-4E71-AE46-9D62-DA8D58CD9F49}" type="slidenum">
              <a:rPr lang="en-US" smtClean="0"/>
              <a:t>34</a:t>
            </a:fld>
            <a:endParaRPr lang="en-US"/>
          </a:p>
        </p:txBody>
      </p:sp>
    </p:spTree>
    <p:extLst>
      <p:ext uri="{BB962C8B-B14F-4D97-AF65-F5344CB8AC3E}">
        <p14:creationId xmlns:p14="http://schemas.microsoft.com/office/powerpoint/2010/main" val="84182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aseline="0" dirty="0" smtClean="0"/>
              <a:t>(</a:t>
            </a:r>
            <a:r>
              <a:rPr lang="en-US" b="0" baseline="0" dirty="0" smtClean="0"/>
              <a:t>ELICIT, </a:t>
            </a:r>
            <a:r>
              <a:rPr lang="en-US" b="1" baseline="0" dirty="0" smtClean="0"/>
              <a:t>PROVIDE</a:t>
            </a:r>
            <a:r>
              <a:rPr lang="en-US" baseline="0" dirty="0" smtClean="0"/>
              <a:t>, ELICIT)</a:t>
            </a:r>
            <a:endParaRPr lang="en-US" dirty="0" smtClean="0"/>
          </a:p>
          <a:p>
            <a:endParaRPr lang="en-US" b="1" dirty="0"/>
          </a:p>
        </p:txBody>
      </p:sp>
      <p:sp>
        <p:nvSpPr>
          <p:cNvPr id="4" name="Slide Number Placeholder 3"/>
          <p:cNvSpPr>
            <a:spLocks noGrp="1"/>
          </p:cNvSpPr>
          <p:nvPr>
            <p:ph type="sldNum" sz="quarter" idx="10"/>
          </p:nvPr>
        </p:nvSpPr>
        <p:spPr/>
        <p:txBody>
          <a:bodyPr/>
          <a:lstStyle/>
          <a:p>
            <a:fld id="{11DE13C7-4E71-AE46-9D62-DA8D58CD9F49}" type="slidenum">
              <a:rPr lang="en-US" smtClean="0"/>
              <a:pPr/>
              <a:t>38</a:t>
            </a:fld>
            <a:endParaRPr lang="en-US" dirty="0"/>
          </a:p>
        </p:txBody>
      </p:sp>
    </p:spTree>
    <p:extLst>
      <p:ext uri="{BB962C8B-B14F-4D97-AF65-F5344CB8AC3E}">
        <p14:creationId xmlns:p14="http://schemas.microsoft.com/office/powerpoint/2010/main" val="204630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ingredient is something that will never become a bad idea for schools to invest</a:t>
            </a:r>
            <a:endParaRPr lang="en-US" dirty="0"/>
          </a:p>
        </p:txBody>
      </p:sp>
      <p:sp>
        <p:nvSpPr>
          <p:cNvPr id="4" name="Slide Number Placeholder 3"/>
          <p:cNvSpPr>
            <a:spLocks noGrp="1"/>
          </p:cNvSpPr>
          <p:nvPr>
            <p:ph type="sldNum" sz="quarter" idx="10"/>
          </p:nvPr>
        </p:nvSpPr>
        <p:spPr/>
        <p:txBody>
          <a:bodyPr/>
          <a:lstStyle/>
          <a:p>
            <a:fld id="{11DE13C7-4E71-AE46-9D62-DA8D58CD9F49}" type="slidenum">
              <a:rPr lang="en-US" smtClean="0"/>
              <a:t>39</a:t>
            </a:fld>
            <a:endParaRPr lang="en-US"/>
          </a:p>
        </p:txBody>
      </p:sp>
    </p:spTree>
    <p:extLst>
      <p:ext uri="{BB962C8B-B14F-4D97-AF65-F5344CB8AC3E}">
        <p14:creationId xmlns:p14="http://schemas.microsoft.com/office/powerpoint/2010/main" val="1400534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DE13C7-4E71-AE46-9D62-DA8D58CD9F49}" type="slidenum">
              <a:rPr lang="en-US" smtClean="0"/>
              <a:t>40</a:t>
            </a:fld>
            <a:endParaRPr lang="en-US"/>
          </a:p>
        </p:txBody>
      </p:sp>
    </p:spTree>
    <p:extLst>
      <p:ext uri="{BB962C8B-B14F-4D97-AF65-F5344CB8AC3E}">
        <p14:creationId xmlns:p14="http://schemas.microsoft.com/office/powerpoint/2010/main" val="1284578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xfrm>
            <a:off x="1258888" y="720725"/>
            <a:ext cx="48006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5659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lgn="r">
              <a:defRPr sz="1600">
                <a:solidFill>
                  <a:srgbClr val="FFFFFF"/>
                </a:solidFill>
                <a:latin typeface="Arial" panose="020B0604020202020204" pitchFamily="34" charset="0"/>
              </a:defRPr>
            </a:lvl1pPr>
            <a:lvl2pPr marL="742950" indent="-285750" algn="r">
              <a:defRPr sz="1600">
                <a:solidFill>
                  <a:srgbClr val="FFFFFF"/>
                </a:solidFill>
                <a:latin typeface="Arial" panose="020B0604020202020204" pitchFamily="34" charset="0"/>
              </a:defRPr>
            </a:lvl2pPr>
            <a:lvl3pPr marL="1143000" indent="-228600" algn="r">
              <a:defRPr sz="1600">
                <a:solidFill>
                  <a:srgbClr val="FFFFFF"/>
                </a:solidFill>
                <a:latin typeface="Arial" panose="020B0604020202020204" pitchFamily="34" charset="0"/>
              </a:defRPr>
            </a:lvl3pPr>
            <a:lvl4pPr marL="1600200" indent="-228600" algn="r">
              <a:defRPr sz="1600">
                <a:solidFill>
                  <a:srgbClr val="FFFFFF"/>
                </a:solidFill>
                <a:latin typeface="Arial" panose="020B0604020202020204" pitchFamily="34" charset="0"/>
              </a:defRPr>
            </a:lvl4pPr>
            <a:lvl5pPr marL="2057400" indent="-228600" algn="r">
              <a:defRPr sz="1600">
                <a:solidFill>
                  <a:srgbClr val="FFFFFF"/>
                </a:solidFill>
                <a:latin typeface="Arial" panose="020B0604020202020204" pitchFamily="34" charset="0"/>
              </a:defRPr>
            </a:lvl5pPr>
            <a:lvl6pPr marL="2514600" indent="-228600" algn="r" eaLnBrk="0" fontAlgn="base" hangingPunct="0">
              <a:spcBef>
                <a:spcPct val="0"/>
              </a:spcBef>
              <a:spcAft>
                <a:spcPct val="0"/>
              </a:spcAft>
              <a:defRPr sz="1600">
                <a:solidFill>
                  <a:srgbClr val="FFFFFF"/>
                </a:solidFill>
                <a:latin typeface="Arial" panose="020B0604020202020204" pitchFamily="34" charset="0"/>
              </a:defRPr>
            </a:lvl6pPr>
            <a:lvl7pPr marL="2971800" indent="-228600" algn="r" eaLnBrk="0" fontAlgn="base" hangingPunct="0">
              <a:spcBef>
                <a:spcPct val="0"/>
              </a:spcBef>
              <a:spcAft>
                <a:spcPct val="0"/>
              </a:spcAft>
              <a:defRPr sz="1600">
                <a:solidFill>
                  <a:srgbClr val="FFFFFF"/>
                </a:solidFill>
                <a:latin typeface="Arial" panose="020B0604020202020204" pitchFamily="34" charset="0"/>
              </a:defRPr>
            </a:lvl7pPr>
            <a:lvl8pPr marL="3429000" indent="-228600" algn="r" eaLnBrk="0" fontAlgn="base" hangingPunct="0">
              <a:spcBef>
                <a:spcPct val="0"/>
              </a:spcBef>
              <a:spcAft>
                <a:spcPct val="0"/>
              </a:spcAft>
              <a:defRPr sz="1600">
                <a:solidFill>
                  <a:srgbClr val="FFFFFF"/>
                </a:solidFill>
                <a:latin typeface="Arial" panose="020B0604020202020204" pitchFamily="34" charset="0"/>
              </a:defRPr>
            </a:lvl8pPr>
            <a:lvl9pPr marL="3886200" indent="-228600" algn="r" eaLnBrk="0" fontAlgn="base" hangingPunct="0">
              <a:spcBef>
                <a:spcPct val="0"/>
              </a:spcBef>
              <a:spcAft>
                <a:spcPct val="0"/>
              </a:spcAft>
              <a:defRPr sz="1600">
                <a:solidFill>
                  <a:srgbClr val="FFFFFF"/>
                </a:solidFill>
                <a:latin typeface="Arial" panose="020B0604020202020204" pitchFamily="34" charset="0"/>
              </a:defRPr>
            </a:lvl9pPr>
          </a:lstStyle>
          <a:p>
            <a:fld id="{3F051476-344C-4EE0-AB16-414AAC3DE5D4}" type="slidenum">
              <a:rPr lang="en-US" altLang="en-US" sz="1200">
                <a:solidFill>
                  <a:srgbClr val="000000"/>
                </a:solidFill>
                <a:latin typeface="Times New Roman" panose="02020603050405020304" pitchFamily="18" charset="0"/>
                <a:cs typeface="Arial" panose="020B0604020202020204" pitchFamily="34" charset="0"/>
              </a:rPr>
              <a:pPr/>
              <a:t>46</a:t>
            </a:fld>
            <a:endParaRPr lang="en-US" altLang="en-US" sz="1200">
              <a:solidFill>
                <a:srgbClr val="000000"/>
              </a:solidFill>
              <a:latin typeface="Times New Roman" panose="02020603050405020304" pitchFamily="18" charset="0"/>
              <a:cs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990762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lgn="r">
              <a:defRPr sz="1600">
                <a:solidFill>
                  <a:srgbClr val="FFFFFF"/>
                </a:solidFill>
                <a:latin typeface="Arial" panose="020B0604020202020204" pitchFamily="34" charset="0"/>
              </a:defRPr>
            </a:lvl1pPr>
            <a:lvl2pPr marL="742950" indent="-285750" algn="r">
              <a:defRPr sz="1600">
                <a:solidFill>
                  <a:srgbClr val="FFFFFF"/>
                </a:solidFill>
                <a:latin typeface="Arial" panose="020B0604020202020204" pitchFamily="34" charset="0"/>
              </a:defRPr>
            </a:lvl2pPr>
            <a:lvl3pPr marL="1143000" indent="-228600" algn="r">
              <a:defRPr sz="1600">
                <a:solidFill>
                  <a:srgbClr val="FFFFFF"/>
                </a:solidFill>
                <a:latin typeface="Arial" panose="020B0604020202020204" pitchFamily="34" charset="0"/>
              </a:defRPr>
            </a:lvl3pPr>
            <a:lvl4pPr marL="1600200" indent="-228600" algn="r">
              <a:defRPr sz="1600">
                <a:solidFill>
                  <a:srgbClr val="FFFFFF"/>
                </a:solidFill>
                <a:latin typeface="Arial" panose="020B0604020202020204" pitchFamily="34" charset="0"/>
              </a:defRPr>
            </a:lvl4pPr>
            <a:lvl5pPr marL="2057400" indent="-228600" algn="r">
              <a:defRPr sz="1600">
                <a:solidFill>
                  <a:srgbClr val="FFFFFF"/>
                </a:solidFill>
                <a:latin typeface="Arial" panose="020B0604020202020204" pitchFamily="34" charset="0"/>
              </a:defRPr>
            </a:lvl5pPr>
            <a:lvl6pPr marL="2514600" indent="-228600" algn="r" eaLnBrk="0" fontAlgn="base" hangingPunct="0">
              <a:spcBef>
                <a:spcPct val="0"/>
              </a:spcBef>
              <a:spcAft>
                <a:spcPct val="0"/>
              </a:spcAft>
              <a:defRPr sz="1600">
                <a:solidFill>
                  <a:srgbClr val="FFFFFF"/>
                </a:solidFill>
                <a:latin typeface="Arial" panose="020B0604020202020204" pitchFamily="34" charset="0"/>
              </a:defRPr>
            </a:lvl6pPr>
            <a:lvl7pPr marL="2971800" indent="-228600" algn="r" eaLnBrk="0" fontAlgn="base" hangingPunct="0">
              <a:spcBef>
                <a:spcPct val="0"/>
              </a:spcBef>
              <a:spcAft>
                <a:spcPct val="0"/>
              </a:spcAft>
              <a:defRPr sz="1600">
                <a:solidFill>
                  <a:srgbClr val="FFFFFF"/>
                </a:solidFill>
                <a:latin typeface="Arial" panose="020B0604020202020204" pitchFamily="34" charset="0"/>
              </a:defRPr>
            </a:lvl7pPr>
            <a:lvl8pPr marL="3429000" indent="-228600" algn="r" eaLnBrk="0" fontAlgn="base" hangingPunct="0">
              <a:spcBef>
                <a:spcPct val="0"/>
              </a:spcBef>
              <a:spcAft>
                <a:spcPct val="0"/>
              </a:spcAft>
              <a:defRPr sz="1600">
                <a:solidFill>
                  <a:srgbClr val="FFFFFF"/>
                </a:solidFill>
                <a:latin typeface="Arial" panose="020B0604020202020204" pitchFamily="34" charset="0"/>
              </a:defRPr>
            </a:lvl8pPr>
            <a:lvl9pPr marL="3886200" indent="-228600" algn="r" eaLnBrk="0" fontAlgn="base" hangingPunct="0">
              <a:spcBef>
                <a:spcPct val="0"/>
              </a:spcBef>
              <a:spcAft>
                <a:spcPct val="0"/>
              </a:spcAft>
              <a:defRPr sz="1600">
                <a:solidFill>
                  <a:srgbClr val="FFFFFF"/>
                </a:solidFill>
                <a:latin typeface="Arial" panose="020B0604020202020204" pitchFamily="34" charset="0"/>
              </a:defRPr>
            </a:lvl9pPr>
          </a:lstStyle>
          <a:p>
            <a:fld id="{2E4313A5-D97F-478E-96A5-B72302E84187}" type="slidenum">
              <a:rPr lang="en-US" altLang="en-US" sz="1200">
                <a:solidFill>
                  <a:schemeClr val="tx1"/>
                </a:solidFill>
              </a:rPr>
              <a:pPr/>
              <a:t>47</a:t>
            </a:fld>
            <a:endParaRPr lang="en-US" altLang="en-US" sz="1200">
              <a:solidFill>
                <a:schemeClr val="tx1"/>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16959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MS PGothic" panose="020B0600070205080204" pitchFamily="34" charset="-128"/>
              </a:rPr>
              <a:t>Concept of children as miniature adults held until the 18</a:t>
            </a:r>
            <a:r>
              <a:rPr lang="en-US" altLang="en-US" baseline="30000" smtClean="0">
                <a:ea typeface="MS PGothic" panose="020B0600070205080204" pitchFamily="34" charset="-128"/>
              </a:rPr>
              <a:t>th</a:t>
            </a:r>
            <a:r>
              <a:rPr lang="en-US" altLang="en-US" smtClean="0">
                <a:ea typeface="MS PGothic" panose="020B0600070205080204" pitchFamily="34" charset="-128"/>
              </a:rPr>
              <a:t> Century. Wasn’t until then that society began to accept that childhood was a stage in life. No child labor laws</a:t>
            </a:r>
          </a:p>
          <a:p>
            <a:pPr eaLnBrk="1" hangingPunct="1">
              <a:spcBef>
                <a:spcPct val="0"/>
              </a:spcBef>
            </a:pPr>
            <a:endParaRPr lang="en-US" altLang="en-US" smtClean="0">
              <a:ea typeface="MS PGothic" panose="020B0600070205080204" pitchFamily="34" charset="-128"/>
            </a:endParaRPr>
          </a:p>
          <a:p>
            <a:pPr eaLnBrk="1" hangingPunct="1">
              <a:spcBef>
                <a:spcPct val="0"/>
              </a:spcBef>
            </a:pPr>
            <a:r>
              <a:rPr lang="en-US" altLang="en-US" smtClean="0">
                <a:ea typeface="MS PGothic" panose="020B0600070205080204" pitchFamily="34" charset="-128"/>
              </a:rPr>
              <a:t>Why do you think, Cognitive behavior therapy, which relies on talking with children to dispute faulty thoughts, works better for adolescents than young children.</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87A336-7AFA-4469-B201-14AF40F368E1}" type="slidenum">
              <a:rPr lang="en-US" altLang="en-US" smtClean="0">
                <a:latin typeface="Arial" panose="020B0604020202020204" pitchFamily="34" charset="0"/>
                <a:ea typeface="MS PGothic" panose="020B0600070205080204" pitchFamily="34" charset="-128"/>
              </a:rPr>
              <a:pPr>
                <a:spcBef>
                  <a:spcPct val="0"/>
                </a:spcBef>
              </a:pPr>
              <a:t>5</a:t>
            </a:fld>
            <a:endParaRPr lang="en-US" altLang="en-US"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248809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2CFF32-51FC-6D41-AFCA-A6209B44F350}" type="slidenum">
              <a:rPr lang="en-US">
                <a:latin typeface="Arial" pitchFamily="-104" charset="0"/>
                <a:ea typeface="ＭＳ Ｐゴシック" pitchFamily="-104" charset="-128"/>
                <a:cs typeface="ＭＳ Ｐゴシック" pitchFamily="-104" charset="-128"/>
              </a:rPr>
              <a:pPr fontAlgn="base">
                <a:spcBef>
                  <a:spcPct val="0"/>
                </a:spcBef>
                <a:spcAft>
                  <a:spcPct val="0"/>
                </a:spcAft>
              </a:pPr>
              <a:t>58</a:t>
            </a:fld>
            <a:endParaRPr lang="en-US">
              <a:latin typeface="Arial" pitchFamily="-104" charset="0"/>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3885559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Managing behavior with </a:t>
            </a:r>
            <a:r>
              <a:rPr lang="en-US" b="1" dirty="0" err="1" smtClean="0"/>
              <a:t>precorrections</a:t>
            </a:r>
            <a:r>
              <a:rPr lang="en-US" b="1" dirty="0" smtClean="0"/>
              <a:t>:</a:t>
            </a:r>
          </a:p>
          <a:p>
            <a:r>
              <a:rPr lang="en-US" dirty="0" smtClean="0"/>
              <a:t>An antecedent-based strategy: anticipate what activities may cause inappropriate behaviors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Identifies predictable contexts that often result in problem behavior and provides students with supports, prompts, and reinforcement for engaging in appropriate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shift from controlling behavior with consequence alone</a:t>
            </a:r>
          </a:p>
          <a:p>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Lane and Oakes 2013</a:t>
            </a:r>
            <a:endParaRPr lang="en-US"/>
          </a:p>
        </p:txBody>
      </p:sp>
      <p:sp>
        <p:nvSpPr>
          <p:cNvPr id="5" name="Slide Number Placeholder 4"/>
          <p:cNvSpPr>
            <a:spLocks noGrp="1"/>
          </p:cNvSpPr>
          <p:nvPr>
            <p:ph type="sldNum" sz="quarter" idx="11"/>
          </p:nvPr>
        </p:nvSpPr>
        <p:spPr/>
        <p:txBody>
          <a:bodyPr/>
          <a:lstStyle/>
          <a:p>
            <a:fld id="{2C598E34-06C9-4575-BF79-5E5F5BE16779}" type="slidenum">
              <a:rPr lang="en-US" smtClean="0"/>
              <a:pPr/>
              <a:t>59</a:t>
            </a:fld>
            <a:endParaRPr lang="en-US"/>
          </a:p>
        </p:txBody>
      </p:sp>
    </p:spTree>
    <p:extLst>
      <p:ext uri="{BB962C8B-B14F-4D97-AF65-F5344CB8AC3E}">
        <p14:creationId xmlns:p14="http://schemas.microsoft.com/office/powerpoint/2010/main" val="3728581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42564">
              <a:defRPr/>
            </a:pPr>
            <a:endParaRPr lang="en-US" dirty="0" smtClean="0"/>
          </a:p>
        </p:txBody>
      </p:sp>
      <p:sp>
        <p:nvSpPr>
          <p:cNvPr id="4" name="Footer Placeholder 3"/>
          <p:cNvSpPr>
            <a:spLocks noGrp="1"/>
          </p:cNvSpPr>
          <p:nvPr>
            <p:ph type="ftr" sz="quarter" idx="10"/>
          </p:nvPr>
        </p:nvSpPr>
        <p:spPr/>
        <p:txBody>
          <a:bodyPr/>
          <a:lstStyle/>
          <a:p>
            <a:r>
              <a:rPr lang="en-US" smtClean="0"/>
              <a:t>Lane and Oakes 2013</a:t>
            </a:r>
            <a:endParaRPr lang="en-US"/>
          </a:p>
        </p:txBody>
      </p:sp>
      <p:sp>
        <p:nvSpPr>
          <p:cNvPr id="5" name="Slide Number Placeholder 4"/>
          <p:cNvSpPr>
            <a:spLocks noGrp="1"/>
          </p:cNvSpPr>
          <p:nvPr>
            <p:ph type="sldNum" sz="quarter" idx="11"/>
          </p:nvPr>
        </p:nvSpPr>
        <p:spPr/>
        <p:txBody>
          <a:bodyPr/>
          <a:lstStyle/>
          <a:p>
            <a:fld id="{2C598E34-06C9-4575-BF79-5E5F5BE16779}" type="slidenum">
              <a:rPr lang="en-US" smtClean="0"/>
              <a:pPr/>
              <a:t>60</a:t>
            </a:fld>
            <a:endParaRPr lang="en-US"/>
          </a:p>
        </p:txBody>
      </p:sp>
    </p:spTree>
    <p:extLst>
      <p:ext uri="{BB962C8B-B14F-4D97-AF65-F5344CB8AC3E}">
        <p14:creationId xmlns:p14="http://schemas.microsoft.com/office/powerpoint/2010/main" val="3658152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Managing behavior with </a:t>
            </a:r>
            <a:r>
              <a:rPr lang="en-US" b="1" dirty="0" err="1" smtClean="0"/>
              <a:t>precorrections</a:t>
            </a:r>
            <a:r>
              <a:rPr lang="en-US" b="1" dirty="0" smtClean="0"/>
              <a:t>:</a:t>
            </a:r>
          </a:p>
          <a:p>
            <a:r>
              <a:rPr lang="en-US" dirty="0" smtClean="0"/>
              <a:t>An antecedent-based strategy: anticipate what activities may cause inappropriate behaviors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Identifies predictable contexts that often result in problem behavior and provides students with supports, prompts, and reinforcement for engaging in appropriate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shift from controlling behavior with consequence alone</a:t>
            </a:r>
          </a:p>
          <a:p>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Lane and Oakes 2013</a:t>
            </a:r>
            <a:endParaRPr lang="en-US"/>
          </a:p>
        </p:txBody>
      </p:sp>
      <p:sp>
        <p:nvSpPr>
          <p:cNvPr id="5" name="Slide Number Placeholder 4"/>
          <p:cNvSpPr>
            <a:spLocks noGrp="1"/>
          </p:cNvSpPr>
          <p:nvPr>
            <p:ph type="sldNum" sz="quarter" idx="11"/>
          </p:nvPr>
        </p:nvSpPr>
        <p:spPr/>
        <p:txBody>
          <a:bodyPr/>
          <a:lstStyle/>
          <a:p>
            <a:fld id="{2C598E34-06C9-4575-BF79-5E5F5BE16779}" type="slidenum">
              <a:rPr lang="en-US" smtClean="0"/>
              <a:pPr/>
              <a:t>61</a:t>
            </a:fld>
            <a:endParaRPr lang="en-US"/>
          </a:p>
        </p:txBody>
      </p:sp>
    </p:spTree>
    <p:extLst>
      <p:ext uri="{BB962C8B-B14F-4D97-AF65-F5344CB8AC3E}">
        <p14:creationId xmlns:p14="http://schemas.microsoft.com/office/powerpoint/2010/main" val="4091164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Managing behavior with </a:t>
            </a:r>
            <a:r>
              <a:rPr lang="en-US" b="1" dirty="0" err="1" smtClean="0"/>
              <a:t>precorrections</a:t>
            </a:r>
            <a:r>
              <a:rPr lang="en-US" b="1" dirty="0" smtClean="0"/>
              <a:t>:</a:t>
            </a:r>
          </a:p>
          <a:p>
            <a:r>
              <a:rPr lang="en-US" dirty="0" smtClean="0"/>
              <a:t>An antecedent-based strategy: anticipate what activities may cause inappropriate behaviors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Identifies predictable contexts that often result in problem behavior and provides students with supports, prompts, and reinforcement for engaging in appropriate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shift from controlling behavior with consequence alone</a:t>
            </a:r>
          </a:p>
          <a:p>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Lane and Oakes 2013</a:t>
            </a:r>
            <a:endParaRPr lang="en-US"/>
          </a:p>
        </p:txBody>
      </p:sp>
      <p:sp>
        <p:nvSpPr>
          <p:cNvPr id="5" name="Slide Number Placeholder 4"/>
          <p:cNvSpPr>
            <a:spLocks noGrp="1"/>
          </p:cNvSpPr>
          <p:nvPr>
            <p:ph type="sldNum" sz="quarter" idx="11"/>
          </p:nvPr>
        </p:nvSpPr>
        <p:spPr/>
        <p:txBody>
          <a:bodyPr/>
          <a:lstStyle/>
          <a:p>
            <a:fld id="{2C598E34-06C9-4575-BF79-5E5F5BE16779}" type="slidenum">
              <a:rPr lang="en-US" smtClean="0"/>
              <a:pPr/>
              <a:t>63</a:t>
            </a:fld>
            <a:endParaRPr lang="en-US"/>
          </a:p>
        </p:txBody>
      </p:sp>
    </p:spTree>
    <p:extLst>
      <p:ext uri="{BB962C8B-B14F-4D97-AF65-F5344CB8AC3E}">
        <p14:creationId xmlns:p14="http://schemas.microsoft.com/office/powerpoint/2010/main" val="2966731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MD: some teachers at Washington had a little bit of a reaction to this metaphor. Can you preface with something that acknowledges that? </a:t>
            </a:r>
            <a:endParaRPr lang="en-US" i="1" dirty="0" smtClean="0"/>
          </a:p>
          <a:p>
            <a:r>
              <a:rPr lang="en-US" i="1" dirty="0" smtClean="0"/>
              <a:t>LN: Maybe reframing it along the lines</a:t>
            </a:r>
            <a:r>
              <a:rPr lang="en-US" i="1" baseline="0" dirty="0" smtClean="0"/>
              <a:t> of “if your interactions (deposits) aren’t demonstrating care in a way that builds up (banking interest) the student’s respect for you, you cannot expect the student to take in what you’re saying because you haven’t built the respect from the student to be able to do so (cannot afford the withdrawal)”</a:t>
            </a: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299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32" name="Google Shape;632;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1125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40" name="Google Shape;640;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6442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51" name="Google Shape;651;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5800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62" name="Google Shape;662;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569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MS PGothic" panose="020B0600070205080204"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C6615C-A123-411B-BB56-1D4717A8201A}" type="slidenum">
              <a:rPr lang="en-US" altLang="en-US" smtClean="0">
                <a:latin typeface="Arial" panose="020B0604020202020204" pitchFamily="34" charset="0"/>
                <a:ea typeface="MS PGothic" panose="020B0600070205080204" pitchFamily="34" charset="-128"/>
              </a:rPr>
              <a:pPr>
                <a:spcBef>
                  <a:spcPct val="0"/>
                </a:spcBef>
              </a:pPr>
              <a:t>6</a:t>
            </a:fld>
            <a:endParaRPr lang="en-US" altLang="en-US"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774649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i="1" dirty="0"/>
              <a:t>MD: don’t think you need both this and the graphic on the previous slide. I like the previous graphic better. </a:t>
            </a:r>
            <a:endParaRPr i="1" dirty="0"/>
          </a:p>
        </p:txBody>
      </p:sp>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3775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Empathy statements</a:t>
            </a:r>
            <a:r>
              <a:rPr lang="en-US" baseline="0" dirty="0" smtClean="0"/>
              <a:t> are critical </a:t>
            </a:r>
            <a:endParaRPr lang="en-US" dirty="0"/>
          </a:p>
        </p:txBody>
      </p:sp>
      <p:sp>
        <p:nvSpPr>
          <p:cNvPr id="4" name="Slide Number Placeholder 3"/>
          <p:cNvSpPr>
            <a:spLocks noGrp="1"/>
          </p:cNvSpPr>
          <p:nvPr>
            <p:ph type="sldNum" sz="quarter" idx="10"/>
          </p:nvPr>
        </p:nvSpPr>
        <p:spPr/>
        <p:txBody>
          <a:bodyPr/>
          <a:lstStyle/>
          <a:p>
            <a:fld id="{B9AFEF5F-6DA5-45BA-9F04-90D082CDC617}" type="slidenum">
              <a:rPr lang="en-US" smtClean="0"/>
              <a:t>75</a:t>
            </a:fld>
            <a:endParaRPr lang="en-US"/>
          </a:p>
        </p:txBody>
      </p:sp>
    </p:spTree>
    <p:extLst>
      <p:ext uri="{BB962C8B-B14F-4D97-AF65-F5344CB8AC3E}">
        <p14:creationId xmlns:p14="http://schemas.microsoft.com/office/powerpoint/2010/main" val="3913049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4C9F1-CACB-8240-8FC2-4AEE2176E4D7}" type="slidenum">
              <a:rPr lang="en-US" smtClean="0"/>
              <a:t>78</a:t>
            </a:fld>
            <a:endParaRPr lang="en-US"/>
          </a:p>
        </p:txBody>
      </p:sp>
    </p:spTree>
    <p:extLst>
      <p:ext uri="{BB962C8B-B14F-4D97-AF65-F5344CB8AC3E}">
        <p14:creationId xmlns:p14="http://schemas.microsoft.com/office/powerpoint/2010/main" val="3852418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66763"/>
            <a:ext cx="4573588" cy="3430587"/>
          </a:xfrm>
        </p:spPr>
      </p:sp>
      <p:sp>
        <p:nvSpPr>
          <p:cNvPr id="3" name="Notes Placeholder 2"/>
          <p:cNvSpPr>
            <a:spLocks noGrp="1"/>
          </p:cNvSpPr>
          <p:nvPr>
            <p:ph type="body" idx="1"/>
          </p:nvPr>
        </p:nvSpPr>
        <p:spPr/>
        <p:txBody>
          <a:bodyPr>
            <a:normAutofit/>
          </a:bodyPr>
          <a:lstStyle/>
          <a:p>
            <a:r>
              <a:rPr lang="en-US" i="0" dirty="0"/>
              <a:t>How we understand ourselves, how do we work well with others, and how do we make good decisions</a:t>
            </a:r>
          </a:p>
          <a:p>
            <a:endParaRPr lang="en-US" i="0" dirty="0"/>
          </a:p>
          <a:p>
            <a:r>
              <a:rPr lang="en-US" i="0" dirty="0"/>
              <a:t>So everything from resilience, managing anger, how you deal with conflict, how you deal with others – is what underlies everything. And we know if you are intentional </a:t>
            </a:r>
          </a:p>
        </p:txBody>
      </p:sp>
      <p:sp>
        <p:nvSpPr>
          <p:cNvPr id="4" name="Slide Number Placeholder 3"/>
          <p:cNvSpPr>
            <a:spLocks noGrp="1"/>
          </p:cNvSpPr>
          <p:nvPr>
            <p:ph type="sldNum" sz="quarter" idx="10"/>
          </p:nvPr>
        </p:nvSpPr>
        <p:spPr/>
        <p:txBody>
          <a:bodyPr/>
          <a:lstStyle/>
          <a:p>
            <a:pPr>
              <a:defRPr/>
            </a:pPr>
            <a:fld id="{57711175-3725-4C46-B108-50309AD1C9EA}" type="slidenum">
              <a:rPr lang="en-US" smtClean="0">
                <a:solidFill>
                  <a:prstClr val="black"/>
                </a:solidFill>
              </a:rPr>
              <a:pPr>
                <a:defRPr/>
              </a:pPr>
              <a:t>79</a:t>
            </a:fld>
            <a:endParaRPr lang="en-US" dirty="0">
              <a:solidFill>
                <a:prstClr val="black"/>
              </a:solidFill>
            </a:endParaRPr>
          </a:p>
        </p:txBody>
      </p:sp>
    </p:spTree>
    <p:extLst>
      <p:ext uri="{BB962C8B-B14F-4D97-AF65-F5344CB8AC3E}">
        <p14:creationId xmlns:p14="http://schemas.microsoft.com/office/powerpoint/2010/main" val="1344473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4144617" y="9117535"/>
            <a:ext cx="3168927" cy="482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3267" tIns="48496" rIns="93267" bIns="48496" anchor="b"/>
          <a:lstStyle>
            <a:lvl1pPr defTabSz="414338" eaLnBrk="0" hangingPunct="0">
              <a:tabLst>
                <a:tab pos="661988" algn="l"/>
                <a:tab pos="1331913" algn="l"/>
                <a:tab pos="2001838" algn="l"/>
                <a:tab pos="2671763" algn="l"/>
              </a:tabLst>
              <a:defRPr sz="2400">
                <a:solidFill>
                  <a:schemeClr val="tx1"/>
                </a:solidFill>
                <a:latin typeface="Arial" pitchFamily="34" charset="0"/>
                <a:ea typeface="ＭＳ Ｐゴシック" pitchFamily="34" charset="-128"/>
              </a:defRPr>
            </a:lvl1pPr>
            <a:lvl2pPr marL="742950" indent="-285750" defTabSz="414338" eaLnBrk="0" hangingPunct="0">
              <a:tabLst>
                <a:tab pos="661988" algn="l"/>
                <a:tab pos="1331913" algn="l"/>
                <a:tab pos="2001838" algn="l"/>
                <a:tab pos="2671763" algn="l"/>
              </a:tabLst>
              <a:defRPr sz="2400">
                <a:solidFill>
                  <a:schemeClr val="tx1"/>
                </a:solidFill>
                <a:latin typeface="Arial" pitchFamily="34" charset="0"/>
                <a:ea typeface="ＭＳ Ｐゴシック" pitchFamily="34" charset="-128"/>
              </a:defRPr>
            </a:lvl2pPr>
            <a:lvl3pPr marL="1143000" indent="-228600" defTabSz="414338" eaLnBrk="0" hangingPunct="0">
              <a:tabLst>
                <a:tab pos="661988" algn="l"/>
                <a:tab pos="1331913" algn="l"/>
                <a:tab pos="2001838" algn="l"/>
                <a:tab pos="2671763" algn="l"/>
              </a:tabLst>
              <a:defRPr sz="2400">
                <a:solidFill>
                  <a:schemeClr val="tx1"/>
                </a:solidFill>
                <a:latin typeface="Arial" pitchFamily="34" charset="0"/>
                <a:ea typeface="ＭＳ Ｐゴシック" pitchFamily="34" charset="-128"/>
              </a:defRPr>
            </a:lvl3pPr>
            <a:lvl4pPr marL="1600200" indent="-228600" defTabSz="414338" eaLnBrk="0" hangingPunct="0">
              <a:tabLst>
                <a:tab pos="661988" algn="l"/>
                <a:tab pos="1331913" algn="l"/>
                <a:tab pos="2001838" algn="l"/>
                <a:tab pos="2671763" algn="l"/>
              </a:tabLst>
              <a:defRPr sz="2400">
                <a:solidFill>
                  <a:schemeClr val="tx1"/>
                </a:solidFill>
                <a:latin typeface="Arial" pitchFamily="34" charset="0"/>
                <a:ea typeface="ＭＳ Ｐゴシック" pitchFamily="34" charset="-128"/>
              </a:defRPr>
            </a:lvl4pPr>
            <a:lvl5pPr marL="2057400" indent="-228600" defTabSz="414338" eaLnBrk="0" hangingPunct="0">
              <a:tabLst>
                <a:tab pos="661988" algn="l"/>
                <a:tab pos="1331913" algn="l"/>
                <a:tab pos="2001838" algn="l"/>
                <a:tab pos="2671763" algn="l"/>
              </a:tabLst>
              <a:defRPr sz="2400">
                <a:solidFill>
                  <a:schemeClr val="tx1"/>
                </a:solidFill>
                <a:latin typeface="Arial" pitchFamily="34" charset="0"/>
                <a:ea typeface="ＭＳ Ｐゴシック" pitchFamily="34" charset="-128"/>
              </a:defRPr>
            </a:lvl5pPr>
            <a:lvl6pPr marL="2514600" indent="-228600" defTabSz="414338" eaLnBrk="0" fontAlgn="base" hangingPunct="0">
              <a:spcBef>
                <a:spcPct val="0"/>
              </a:spcBef>
              <a:spcAft>
                <a:spcPct val="0"/>
              </a:spcAft>
              <a:tabLst>
                <a:tab pos="661988" algn="l"/>
                <a:tab pos="1331913" algn="l"/>
                <a:tab pos="2001838" algn="l"/>
                <a:tab pos="2671763" algn="l"/>
              </a:tabLst>
              <a:defRPr sz="2400">
                <a:solidFill>
                  <a:schemeClr val="tx1"/>
                </a:solidFill>
                <a:latin typeface="Arial" pitchFamily="34" charset="0"/>
                <a:ea typeface="ＭＳ Ｐゴシック" pitchFamily="34" charset="-128"/>
              </a:defRPr>
            </a:lvl6pPr>
            <a:lvl7pPr marL="2971800" indent="-228600" defTabSz="414338" eaLnBrk="0" fontAlgn="base" hangingPunct="0">
              <a:spcBef>
                <a:spcPct val="0"/>
              </a:spcBef>
              <a:spcAft>
                <a:spcPct val="0"/>
              </a:spcAft>
              <a:tabLst>
                <a:tab pos="661988" algn="l"/>
                <a:tab pos="1331913" algn="l"/>
                <a:tab pos="2001838" algn="l"/>
                <a:tab pos="2671763" algn="l"/>
              </a:tabLst>
              <a:defRPr sz="2400">
                <a:solidFill>
                  <a:schemeClr val="tx1"/>
                </a:solidFill>
                <a:latin typeface="Arial" pitchFamily="34" charset="0"/>
                <a:ea typeface="ＭＳ Ｐゴシック" pitchFamily="34" charset="-128"/>
              </a:defRPr>
            </a:lvl7pPr>
            <a:lvl8pPr marL="3429000" indent="-228600" defTabSz="414338" eaLnBrk="0" fontAlgn="base" hangingPunct="0">
              <a:spcBef>
                <a:spcPct val="0"/>
              </a:spcBef>
              <a:spcAft>
                <a:spcPct val="0"/>
              </a:spcAft>
              <a:tabLst>
                <a:tab pos="661988" algn="l"/>
                <a:tab pos="1331913" algn="l"/>
                <a:tab pos="2001838" algn="l"/>
                <a:tab pos="2671763" algn="l"/>
              </a:tabLst>
              <a:defRPr sz="2400">
                <a:solidFill>
                  <a:schemeClr val="tx1"/>
                </a:solidFill>
                <a:latin typeface="Arial" pitchFamily="34" charset="0"/>
                <a:ea typeface="ＭＳ Ｐゴシック" pitchFamily="34" charset="-128"/>
              </a:defRPr>
            </a:lvl8pPr>
            <a:lvl9pPr marL="3886200" indent="-228600" defTabSz="414338" eaLnBrk="0" fontAlgn="base" hangingPunct="0">
              <a:spcBef>
                <a:spcPct val="0"/>
              </a:spcBef>
              <a:spcAft>
                <a:spcPct val="0"/>
              </a:spcAft>
              <a:tabLst>
                <a:tab pos="661988" algn="l"/>
                <a:tab pos="1331913" algn="l"/>
                <a:tab pos="2001838" algn="l"/>
                <a:tab pos="2671763" algn="l"/>
              </a:tabLst>
              <a:defRPr sz="2400">
                <a:solidFill>
                  <a:schemeClr val="tx1"/>
                </a:solidFill>
                <a:latin typeface="Arial" pitchFamily="34" charset="0"/>
                <a:ea typeface="ＭＳ Ｐゴシック" pitchFamily="34" charset="-128"/>
              </a:defRPr>
            </a:lvl9pPr>
          </a:lstStyle>
          <a:p>
            <a:pPr algn="r" eaLnBrk="1" fontAlgn="base">
              <a:spcBef>
                <a:spcPct val="0"/>
              </a:spcBef>
              <a:spcAft>
                <a:spcPct val="0"/>
              </a:spcAft>
              <a:buClr>
                <a:srgbClr val="000000"/>
              </a:buClr>
              <a:buSzPct val="100000"/>
            </a:pPr>
            <a:fld id="{3205E7F1-5400-473A-AFA3-59264411AA34}" type="slidenum">
              <a:rPr lang="en-US" altLang="en-US" sz="1300">
                <a:solidFill>
                  <a:srgbClr val="000000"/>
                </a:solidFill>
                <a:latin typeface="Times New Roman" pitchFamily="18" charset="0"/>
                <a:ea typeface="Arial Unicode MS" pitchFamily="34" charset="-128"/>
                <a:cs typeface="Arial Unicode MS" pitchFamily="34" charset="-128"/>
              </a:rPr>
              <a:pPr algn="r" eaLnBrk="1" fontAlgn="base">
                <a:spcBef>
                  <a:spcPct val="0"/>
                </a:spcBef>
                <a:spcAft>
                  <a:spcPct val="0"/>
                </a:spcAft>
                <a:buClr>
                  <a:srgbClr val="000000"/>
                </a:buClr>
                <a:buSzPct val="100000"/>
              </a:pPr>
              <a:t>80</a:t>
            </a:fld>
            <a:endParaRPr lang="en-US" altLang="en-US" sz="1300" dirty="0">
              <a:solidFill>
                <a:srgbClr val="000000"/>
              </a:solidFill>
              <a:latin typeface="Times New Roman" pitchFamily="18" charset="0"/>
              <a:ea typeface="Arial Unicode MS" pitchFamily="34" charset="-128"/>
              <a:cs typeface="Arial Unicode MS" pitchFamily="34" charset="-128"/>
            </a:endParaRPr>
          </a:p>
        </p:txBody>
      </p:sp>
      <p:sp>
        <p:nvSpPr>
          <p:cNvPr id="45059" name="Text Box 1"/>
          <p:cNvSpPr txBox="1">
            <a:spLocks noChangeArrowheads="1"/>
          </p:cNvSpPr>
          <p:nvPr/>
        </p:nvSpPr>
        <p:spPr bwMode="auto">
          <a:xfrm>
            <a:off x="4142963" y="9117535"/>
            <a:ext cx="3170582" cy="482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250" tIns="48123" rIns="96250" bIns="48123" anchor="b"/>
          <a:lstStyle>
            <a:lvl1pPr defTabSz="414338" eaLnBrk="0" hangingPunct="0">
              <a:tabLst>
                <a:tab pos="0" algn="l"/>
                <a:tab pos="838200" algn="l"/>
                <a:tab pos="1685925" algn="l"/>
                <a:tab pos="2535238" algn="l"/>
                <a:tab pos="3378200" algn="l"/>
                <a:tab pos="4229100" algn="l"/>
                <a:tab pos="5078413" algn="l"/>
                <a:tab pos="5921375" algn="l"/>
                <a:tab pos="6767513" algn="l"/>
                <a:tab pos="7618413" algn="l"/>
                <a:tab pos="8462963" algn="l"/>
                <a:tab pos="9312275" algn="l"/>
              </a:tabLst>
              <a:defRPr sz="2400">
                <a:solidFill>
                  <a:schemeClr val="tx1"/>
                </a:solidFill>
                <a:latin typeface="Arial" pitchFamily="34" charset="0"/>
                <a:ea typeface="ＭＳ Ｐゴシック" pitchFamily="34" charset="-128"/>
              </a:defRPr>
            </a:lvl1pPr>
            <a:lvl2pPr marL="742950" indent="-285750" defTabSz="414338" eaLnBrk="0" hangingPunct="0">
              <a:tabLst>
                <a:tab pos="0" algn="l"/>
                <a:tab pos="838200" algn="l"/>
                <a:tab pos="1685925" algn="l"/>
                <a:tab pos="2535238" algn="l"/>
                <a:tab pos="3378200" algn="l"/>
                <a:tab pos="4229100" algn="l"/>
                <a:tab pos="5078413" algn="l"/>
                <a:tab pos="5921375" algn="l"/>
                <a:tab pos="6767513" algn="l"/>
                <a:tab pos="7618413" algn="l"/>
                <a:tab pos="8462963" algn="l"/>
                <a:tab pos="9312275" algn="l"/>
              </a:tabLst>
              <a:defRPr sz="2400">
                <a:solidFill>
                  <a:schemeClr val="tx1"/>
                </a:solidFill>
                <a:latin typeface="Arial" pitchFamily="34" charset="0"/>
                <a:ea typeface="ＭＳ Ｐゴシック" pitchFamily="34" charset="-128"/>
              </a:defRPr>
            </a:lvl2pPr>
            <a:lvl3pPr marL="1143000" indent="-228600" defTabSz="414338" eaLnBrk="0" hangingPunct="0">
              <a:tabLst>
                <a:tab pos="0" algn="l"/>
                <a:tab pos="838200" algn="l"/>
                <a:tab pos="1685925" algn="l"/>
                <a:tab pos="2535238" algn="l"/>
                <a:tab pos="3378200" algn="l"/>
                <a:tab pos="4229100" algn="l"/>
                <a:tab pos="5078413" algn="l"/>
                <a:tab pos="5921375" algn="l"/>
                <a:tab pos="6767513" algn="l"/>
                <a:tab pos="7618413" algn="l"/>
                <a:tab pos="8462963" algn="l"/>
                <a:tab pos="9312275" algn="l"/>
              </a:tabLst>
              <a:defRPr sz="2400">
                <a:solidFill>
                  <a:schemeClr val="tx1"/>
                </a:solidFill>
                <a:latin typeface="Arial" pitchFamily="34" charset="0"/>
                <a:ea typeface="ＭＳ Ｐゴシック" pitchFamily="34" charset="-128"/>
              </a:defRPr>
            </a:lvl3pPr>
            <a:lvl4pPr marL="1600200" indent="-228600" defTabSz="414338" eaLnBrk="0" hangingPunct="0">
              <a:tabLst>
                <a:tab pos="0" algn="l"/>
                <a:tab pos="838200" algn="l"/>
                <a:tab pos="1685925" algn="l"/>
                <a:tab pos="2535238" algn="l"/>
                <a:tab pos="3378200" algn="l"/>
                <a:tab pos="4229100" algn="l"/>
                <a:tab pos="5078413" algn="l"/>
                <a:tab pos="5921375" algn="l"/>
                <a:tab pos="6767513" algn="l"/>
                <a:tab pos="7618413" algn="l"/>
                <a:tab pos="8462963" algn="l"/>
                <a:tab pos="9312275" algn="l"/>
              </a:tabLst>
              <a:defRPr sz="2400">
                <a:solidFill>
                  <a:schemeClr val="tx1"/>
                </a:solidFill>
                <a:latin typeface="Arial" pitchFamily="34" charset="0"/>
                <a:ea typeface="ＭＳ Ｐゴシック" pitchFamily="34" charset="-128"/>
              </a:defRPr>
            </a:lvl4pPr>
            <a:lvl5pPr marL="2057400" indent="-228600" defTabSz="414338" eaLnBrk="0" hangingPunct="0">
              <a:tabLst>
                <a:tab pos="0" algn="l"/>
                <a:tab pos="838200" algn="l"/>
                <a:tab pos="1685925" algn="l"/>
                <a:tab pos="2535238" algn="l"/>
                <a:tab pos="3378200" algn="l"/>
                <a:tab pos="4229100" algn="l"/>
                <a:tab pos="5078413" algn="l"/>
                <a:tab pos="5921375" algn="l"/>
                <a:tab pos="6767513" algn="l"/>
                <a:tab pos="7618413" algn="l"/>
                <a:tab pos="8462963" algn="l"/>
                <a:tab pos="9312275" algn="l"/>
              </a:tabLst>
              <a:defRPr sz="2400">
                <a:solidFill>
                  <a:schemeClr val="tx1"/>
                </a:solidFill>
                <a:latin typeface="Arial" pitchFamily="34" charset="0"/>
                <a:ea typeface="ＭＳ Ｐゴシック" pitchFamily="34" charset="-128"/>
              </a:defRPr>
            </a:lvl5pPr>
            <a:lvl6pPr marL="2514600" indent="-228600" defTabSz="414338" eaLnBrk="0" fontAlgn="base" hangingPunct="0">
              <a:spcBef>
                <a:spcPct val="0"/>
              </a:spcBef>
              <a:spcAft>
                <a:spcPct val="0"/>
              </a:spcAft>
              <a:tabLst>
                <a:tab pos="0" algn="l"/>
                <a:tab pos="838200" algn="l"/>
                <a:tab pos="1685925" algn="l"/>
                <a:tab pos="2535238" algn="l"/>
                <a:tab pos="3378200" algn="l"/>
                <a:tab pos="4229100" algn="l"/>
                <a:tab pos="5078413" algn="l"/>
                <a:tab pos="5921375" algn="l"/>
                <a:tab pos="6767513" algn="l"/>
                <a:tab pos="7618413" algn="l"/>
                <a:tab pos="8462963" algn="l"/>
                <a:tab pos="9312275" algn="l"/>
              </a:tabLst>
              <a:defRPr sz="2400">
                <a:solidFill>
                  <a:schemeClr val="tx1"/>
                </a:solidFill>
                <a:latin typeface="Arial" pitchFamily="34" charset="0"/>
                <a:ea typeface="ＭＳ Ｐゴシック" pitchFamily="34" charset="-128"/>
              </a:defRPr>
            </a:lvl6pPr>
            <a:lvl7pPr marL="2971800" indent="-228600" defTabSz="414338" eaLnBrk="0" fontAlgn="base" hangingPunct="0">
              <a:spcBef>
                <a:spcPct val="0"/>
              </a:spcBef>
              <a:spcAft>
                <a:spcPct val="0"/>
              </a:spcAft>
              <a:tabLst>
                <a:tab pos="0" algn="l"/>
                <a:tab pos="838200" algn="l"/>
                <a:tab pos="1685925" algn="l"/>
                <a:tab pos="2535238" algn="l"/>
                <a:tab pos="3378200" algn="l"/>
                <a:tab pos="4229100" algn="l"/>
                <a:tab pos="5078413" algn="l"/>
                <a:tab pos="5921375" algn="l"/>
                <a:tab pos="6767513" algn="l"/>
                <a:tab pos="7618413" algn="l"/>
                <a:tab pos="8462963" algn="l"/>
                <a:tab pos="9312275" algn="l"/>
              </a:tabLst>
              <a:defRPr sz="2400">
                <a:solidFill>
                  <a:schemeClr val="tx1"/>
                </a:solidFill>
                <a:latin typeface="Arial" pitchFamily="34" charset="0"/>
                <a:ea typeface="ＭＳ Ｐゴシック" pitchFamily="34" charset="-128"/>
              </a:defRPr>
            </a:lvl7pPr>
            <a:lvl8pPr marL="3429000" indent="-228600" defTabSz="414338" eaLnBrk="0" fontAlgn="base" hangingPunct="0">
              <a:spcBef>
                <a:spcPct val="0"/>
              </a:spcBef>
              <a:spcAft>
                <a:spcPct val="0"/>
              </a:spcAft>
              <a:tabLst>
                <a:tab pos="0" algn="l"/>
                <a:tab pos="838200" algn="l"/>
                <a:tab pos="1685925" algn="l"/>
                <a:tab pos="2535238" algn="l"/>
                <a:tab pos="3378200" algn="l"/>
                <a:tab pos="4229100" algn="l"/>
                <a:tab pos="5078413" algn="l"/>
                <a:tab pos="5921375" algn="l"/>
                <a:tab pos="6767513" algn="l"/>
                <a:tab pos="7618413" algn="l"/>
                <a:tab pos="8462963" algn="l"/>
                <a:tab pos="9312275" algn="l"/>
              </a:tabLst>
              <a:defRPr sz="2400">
                <a:solidFill>
                  <a:schemeClr val="tx1"/>
                </a:solidFill>
                <a:latin typeface="Arial" pitchFamily="34" charset="0"/>
                <a:ea typeface="ＭＳ Ｐゴシック" pitchFamily="34" charset="-128"/>
              </a:defRPr>
            </a:lvl8pPr>
            <a:lvl9pPr marL="3886200" indent="-228600" defTabSz="414338" eaLnBrk="0" fontAlgn="base" hangingPunct="0">
              <a:spcBef>
                <a:spcPct val="0"/>
              </a:spcBef>
              <a:spcAft>
                <a:spcPct val="0"/>
              </a:spcAft>
              <a:tabLst>
                <a:tab pos="0" algn="l"/>
                <a:tab pos="838200" algn="l"/>
                <a:tab pos="1685925" algn="l"/>
                <a:tab pos="2535238" algn="l"/>
                <a:tab pos="3378200" algn="l"/>
                <a:tab pos="4229100" algn="l"/>
                <a:tab pos="5078413" algn="l"/>
                <a:tab pos="5921375" algn="l"/>
                <a:tab pos="6767513" algn="l"/>
                <a:tab pos="7618413" algn="l"/>
                <a:tab pos="8462963" algn="l"/>
                <a:tab pos="9312275" algn="l"/>
              </a:tabLst>
              <a:defRPr sz="2400">
                <a:solidFill>
                  <a:schemeClr val="tx1"/>
                </a:solidFill>
                <a:latin typeface="Arial" pitchFamily="34" charset="0"/>
                <a:ea typeface="ＭＳ Ｐゴシック" pitchFamily="34" charset="-128"/>
              </a:defRPr>
            </a:lvl9pPr>
          </a:lstStyle>
          <a:p>
            <a:pPr algn="r" fontAlgn="base">
              <a:spcBef>
                <a:spcPct val="0"/>
              </a:spcBef>
              <a:spcAft>
                <a:spcPct val="0"/>
              </a:spcAft>
              <a:buClr>
                <a:srgbClr val="000000"/>
              </a:buClr>
              <a:buSzPct val="100000"/>
            </a:pPr>
            <a:fld id="{DEFD06AC-2B26-4511-A62E-588FC909DE17}" type="slidenum">
              <a:rPr lang="en-US" altLang="en-US" sz="1200">
                <a:solidFill>
                  <a:srgbClr val="000000"/>
                </a:solidFill>
                <a:latin typeface="Times New Roman" pitchFamily="18" charset="0"/>
              </a:rPr>
              <a:pPr algn="r" fontAlgn="base">
                <a:spcBef>
                  <a:spcPct val="0"/>
                </a:spcBef>
                <a:spcAft>
                  <a:spcPct val="0"/>
                </a:spcAft>
                <a:buClr>
                  <a:srgbClr val="000000"/>
                </a:buClr>
                <a:buSzPct val="100000"/>
              </a:pPr>
              <a:t>80</a:t>
            </a:fld>
            <a:endParaRPr lang="en-US" altLang="en-US" sz="1200" dirty="0">
              <a:solidFill>
                <a:srgbClr val="000000"/>
              </a:solidFill>
              <a:latin typeface="Times New Roman" pitchFamily="18" charset="0"/>
            </a:endParaRPr>
          </a:p>
        </p:txBody>
      </p:sp>
      <p:sp>
        <p:nvSpPr>
          <p:cNvPr id="45060" name="Text Box 3"/>
          <p:cNvSpPr>
            <a:spLocks noGrp="1" noChangeArrowheads="1"/>
          </p:cNvSpPr>
          <p:nvPr>
            <p:ph type="body"/>
          </p:nvPr>
        </p:nvSpPr>
        <p:spPr>
          <a:xfrm>
            <a:off x="1295401" y="3943118"/>
            <a:ext cx="5198165" cy="52236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012" tIns="47007" rIns="94012" bIns="47007"/>
          <a:lstStyle/>
          <a:p>
            <a:r>
              <a:rPr lang="en-US" altLang="en-US" sz="1100" dirty="0">
                <a:latin typeface="Arial" pitchFamily="34" charset="0"/>
                <a:ea typeface="ＭＳ Ｐゴシック" pitchFamily="34" charset="-128"/>
              </a:rPr>
              <a:t>An overview slide for those who want only one slide, with research highlights.</a:t>
            </a:r>
          </a:p>
          <a:p>
            <a:r>
              <a:rPr lang="en-US" altLang="en-US" sz="1100" dirty="0">
                <a:latin typeface="Arial" pitchFamily="34" charset="0"/>
                <a:ea typeface="ＭＳ Ｐゴシック" pitchFamily="34" charset="-128"/>
              </a:rPr>
              <a:t>It combines findings from several studies on one slide.  Note that the citations are not on the actual slide, but they are here in case you are asked:</a:t>
            </a:r>
          </a:p>
          <a:p>
            <a:endParaRPr lang="en-US" altLang="en-US" sz="11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Calibri" panose="020F0502020204030204" pitchFamily="34" charset="0"/>
                <a:ea typeface="MS PGothic" pitchFamily="34" charset="-128"/>
              </a:rPr>
              <a:t>Meta-analysis source (top section): </a:t>
            </a:r>
            <a:r>
              <a:rPr lang="en-US" sz="1100" dirty="0" err="1">
                <a:solidFill>
                  <a:srgbClr val="000000"/>
                </a:solidFill>
                <a:latin typeface="Calibri" panose="020F0502020204030204" pitchFamily="34" charset="0"/>
                <a:ea typeface="MS PGothic" pitchFamily="34" charset="-128"/>
              </a:rPr>
              <a:t>Durlak</a:t>
            </a:r>
            <a:r>
              <a:rPr lang="en-US" sz="1100" dirty="0">
                <a:solidFill>
                  <a:srgbClr val="000000"/>
                </a:solidFill>
                <a:latin typeface="Calibri" panose="020F0502020204030204" pitchFamily="34" charset="0"/>
                <a:ea typeface="MS PGothic" pitchFamily="34" charset="-128"/>
              </a:rPr>
              <a:t>, J.A., Weissberg, R.P., </a:t>
            </a:r>
            <a:r>
              <a:rPr lang="en-US" sz="1100" dirty="0" err="1">
                <a:solidFill>
                  <a:srgbClr val="000000"/>
                </a:solidFill>
                <a:latin typeface="Calibri" panose="020F0502020204030204" pitchFamily="34" charset="0"/>
                <a:ea typeface="MS PGothic" pitchFamily="34" charset="-128"/>
              </a:rPr>
              <a:t>Dymnicki</a:t>
            </a:r>
            <a:r>
              <a:rPr lang="en-US" sz="1100" dirty="0">
                <a:solidFill>
                  <a:srgbClr val="000000"/>
                </a:solidFill>
                <a:latin typeface="Calibri" panose="020F0502020204030204" pitchFamily="34" charset="0"/>
                <a:ea typeface="MS PGothic" pitchFamily="34" charset="-128"/>
              </a:rPr>
              <a:t>, A.B., Taylor, R.D., &amp; </a:t>
            </a:r>
            <a:r>
              <a:rPr lang="en-US" sz="1100" dirty="0" err="1">
                <a:solidFill>
                  <a:srgbClr val="000000"/>
                </a:solidFill>
                <a:latin typeface="Calibri" panose="020F0502020204030204" pitchFamily="34" charset="0"/>
                <a:ea typeface="MS PGothic" pitchFamily="34" charset="-128"/>
              </a:rPr>
              <a:t>Schellinger</a:t>
            </a:r>
            <a:r>
              <a:rPr lang="en-US" sz="1100" dirty="0">
                <a:solidFill>
                  <a:srgbClr val="000000"/>
                </a:solidFill>
                <a:latin typeface="Calibri" panose="020F0502020204030204" pitchFamily="34" charset="0"/>
                <a:ea typeface="MS PGothic" pitchFamily="34" charset="-128"/>
              </a:rPr>
              <a:t>, K. (2011). The impact of enhancing students’ social and emotional learning: A meta-analysis of school-based universal interventions. </a:t>
            </a:r>
            <a:r>
              <a:rPr lang="en-US" sz="1100" i="1" dirty="0">
                <a:solidFill>
                  <a:srgbClr val="000000"/>
                </a:solidFill>
                <a:latin typeface="Calibri" panose="020F0502020204030204" pitchFamily="34" charset="0"/>
                <a:ea typeface="MS PGothic" pitchFamily="34" charset="-128"/>
              </a:rPr>
              <a:t>Child Development</a:t>
            </a:r>
            <a:r>
              <a:rPr lang="en-US" sz="1100" dirty="0">
                <a:solidFill>
                  <a:srgbClr val="000000"/>
                </a:solidFill>
                <a:latin typeface="Calibri" panose="020F0502020204030204" pitchFamily="34" charset="0"/>
                <a:ea typeface="MS PGothic" pitchFamily="34" charset="-128"/>
              </a:rPr>
              <a:t>: 82 (1), 405-432.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latin typeface="Calibri" panose="020F0502020204030204" pitchFamily="34" charset="0"/>
              <a:ea typeface="MS PGothic"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Calibri" panose="020F0502020204030204" pitchFamily="34" charset="0"/>
                <a:ea typeface="MS PGothic" pitchFamily="34" charset="-128"/>
              </a:rPr>
              <a:t>Teacher burnout (bottom left): </a:t>
            </a:r>
            <a:r>
              <a:rPr lang="en-US" sz="1100" i="0" dirty="0"/>
              <a:t>Jennings, P.A. &amp; Greenberg, M.T. (2009). </a:t>
            </a:r>
            <a:r>
              <a:rPr lang="en-US" sz="1100" i="1" dirty="0"/>
              <a:t>The prosocial classroom: Teacher social and emotional competence in relation to student and classroom outcomes</a:t>
            </a:r>
            <a:r>
              <a:rPr lang="en-US" sz="1100" i="0" dirty="0"/>
              <a:t>. American Educational Research Association.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Calibri" panose="020F0502020204030204" pitchFamily="34" charset="0"/>
                <a:ea typeface="MS PGothic" pitchFamily="34" charset="-128"/>
              </a:rPr>
              <a:t>Adult outcomes (bottom right): </a:t>
            </a:r>
            <a:r>
              <a:rPr lang="en-US" sz="1100" i="0" dirty="0"/>
              <a:t>Jones, D.E., Greenberg, M., &amp; Crowley, M. (2015) Early social-emotional functioning and public health: The relationship between kindergarten social competence and future wellness. </a:t>
            </a:r>
            <a:r>
              <a:rPr lang="en-US" sz="1100" i="1" dirty="0"/>
              <a:t>American Journal of Public Health 105 </a:t>
            </a:r>
            <a:r>
              <a:rPr lang="en-US" sz="1100" i="0" dirty="0"/>
              <a:t>(11), 2283-2290.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latin typeface="Calibri" panose="020F0502020204030204" pitchFamily="34" charset="0"/>
              <a:ea typeface="MS PGothic"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latin typeface="Calibri" panose="020F0502020204030204" pitchFamily="34" charset="0"/>
              <a:ea typeface="MS PGothic"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latin typeface="Calibri" panose="020F0502020204030204" pitchFamily="34" charset="0"/>
              <a:ea typeface="MS PGothic" pitchFamily="34" charset="-128"/>
            </a:endParaRPr>
          </a:p>
          <a:p>
            <a:endParaRPr lang="en-US" altLang="en-US" sz="1100" dirty="0">
              <a:latin typeface="Arial" pitchFamily="34" charset="0"/>
              <a:ea typeface="ＭＳ Ｐゴシック" pitchFamily="34" charset="-128"/>
            </a:endParaRPr>
          </a:p>
          <a:p>
            <a:endParaRPr lang="en-US" altLang="en-US" sz="1100" dirty="0">
              <a:latin typeface="Arial" pitchFamily="34" charset="0"/>
              <a:ea typeface="ＭＳ Ｐゴシック" pitchFamily="34" charset="-128"/>
            </a:endParaRPr>
          </a:p>
          <a:p>
            <a:endParaRPr lang="en-US" altLang="en-US" sz="1100" dirty="0">
              <a:latin typeface="Arial" pitchFamily="34" charset="0"/>
              <a:ea typeface="ＭＳ Ｐゴシック" pitchFamily="34" charset="-128"/>
            </a:endParaRPr>
          </a:p>
          <a:p>
            <a:endParaRPr lang="en-US" altLang="en-US" sz="1100" dirty="0">
              <a:latin typeface="Arial" pitchFamily="34" charset="0"/>
              <a:ea typeface="ＭＳ Ｐゴシック" pitchFamily="34" charset="-128"/>
            </a:endParaRPr>
          </a:p>
          <a:p>
            <a:endParaRPr lang="en-US" altLang="en-US" sz="1100" dirty="0">
              <a:latin typeface="Arial" pitchFamily="34" charset="0"/>
              <a:ea typeface="ＭＳ Ｐゴシック" pitchFamily="34" charset="-128"/>
            </a:endParaRPr>
          </a:p>
        </p:txBody>
      </p:sp>
      <p:pic>
        <p:nvPicPr>
          <p:cNvPr id="450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257" y="201665"/>
            <a:ext cx="4726057" cy="3506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2" name="Slide Number Placeholder 2"/>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ＭＳ Ｐゴシック" pitchFamily="34" charset="-128"/>
              </a:defRPr>
            </a:lvl1pPr>
            <a:lvl2pPr marL="770584" indent="-296379" eaLnBrk="0" hangingPunct="0">
              <a:defRPr sz="2500">
                <a:solidFill>
                  <a:schemeClr val="tx1"/>
                </a:solidFill>
                <a:latin typeface="Arial" pitchFamily="34" charset="0"/>
                <a:ea typeface="ＭＳ Ｐゴシック" pitchFamily="34" charset="-128"/>
              </a:defRPr>
            </a:lvl2pPr>
            <a:lvl3pPr marL="1185513" indent="-237102" eaLnBrk="0" hangingPunct="0">
              <a:defRPr sz="2500">
                <a:solidFill>
                  <a:schemeClr val="tx1"/>
                </a:solidFill>
                <a:latin typeface="Arial" pitchFamily="34" charset="0"/>
                <a:ea typeface="ＭＳ Ｐゴシック" pitchFamily="34" charset="-128"/>
              </a:defRPr>
            </a:lvl3pPr>
            <a:lvl4pPr marL="1659718" indent="-237102" eaLnBrk="0" hangingPunct="0">
              <a:defRPr sz="2500">
                <a:solidFill>
                  <a:schemeClr val="tx1"/>
                </a:solidFill>
                <a:latin typeface="Arial" pitchFamily="34" charset="0"/>
                <a:ea typeface="ＭＳ Ｐゴシック" pitchFamily="34" charset="-128"/>
              </a:defRPr>
            </a:lvl4pPr>
            <a:lvl5pPr marL="2133923" indent="-237102" eaLnBrk="0" hangingPunct="0">
              <a:defRPr sz="2500">
                <a:solidFill>
                  <a:schemeClr val="tx1"/>
                </a:solidFill>
                <a:latin typeface="Arial" pitchFamily="34" charset="0"/>
                <a:ea typeface="ＭＳ Ｐゴシック" pitchFamily="34" charset="-128"/>
              </a:defRPr>
            </a:lvl5pPr>
            <a:lvl6pPr marL="2608129" indent="-237102"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334" indent="-237102"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540" indent="-237102"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0744" indent="-237102"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fld id="{358DCAE8-C9A8-48B5-9F11-53589E117B0B}" type="slidenum">
              <a:rPr lang="en-US" altLang="en-US" sz="1300">
                <a:solidFill>
                  <a:prstClr val="black"/>
                </a:solidFill>
              </a:rPr>
              <a:pPr/>
              <a:t>80</a:t>
            </a:fld>
            <a:endParaRPr lang="en-US" altLang="en-US" sz="1300" dirty="0">
              <a:solidFill>
                <a:prstClr val="black"/>
              </a:solidFill>
            </a:endParaRPr>
          </a:p>
        </p:txBody>
      </p:sp>
    </p:spTree>
    <p:extLst>
      <p:ext uri="{BB962C8B-B14F-4D97-AF65-F5344CB8AC3E}">
        <p14:creationId xmlns:p14="http://schemas.microsoft.com/office/powerpoint/2010/main" val="135689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MS PGothic" panose="020B0600070205080204"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C6615C-A123-411B-BB56-1D4717A8201A}" type="slidenum">
              <a:rPr lang="en-US" altLang="en-US" smtClean="0">
                <a:latin typeface="Arial" panose="020B0604020202020204" pitchFamily="34" charset="0"/>
                <a:ea typeface="MS PGothic" panose="020B0600070205080204" pitchFamily="34" charset="-128"/>
              </a:rPr>
              <a:pPr>
                <a:spcBef>
                  <a:spcPct val="0"/>
                </a:spcBef>
              </a:pPr>
              <a:t>7</a:t>
            </a:fld>
            <a:endParaRPr lang="en-US" altLang="en-US"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07103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MS PGothic" panose="020B0600070205080204"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C6615C-A123-411B-BB56-1D4717A8201A}" type="slidenum">
              <a:rPr lang="en-US" altLang="en-US" smtClean="0">
                <a:latin typeface="Arial" panose="020B0604020202020204" pitchFamily="34" charset="0"/>
                <a:ea typeface="MS PGothic" panose="020B0600070205080204" pitchFamily="34" charset="-128"/>
              </a:rPr>
              <a:pPr>
                <a:spcBef>
                  <a:spcPct val="0"/>
                </a:spcBef>
              </a:pPr>
              <a:t>8</a:t>
            </a:fld>
            <a:endParaRPr lang="en-US" altLang="en-US"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93312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Provide</a:t>
            </a:r>
            <a:r>
              <a:rPr lang="en-US" sz="1200" b="0" i="0" u="none" strike="noStrike" cap="none" baseline="0" dirty="0" smtClean="0">
                <a:solidFill>
                  <a:schemeClr val="dk1"/>
                </a:solidFill>
                <a:latin typeface="Calibri"/>
                <a:ea typeface="Calibri"/>
                <a:cs typeface="Calibri"/>
                <a:sym typeface="Calibri"/>
              </a:rPr>
              <a:t> information:</a:t>
            </a:r>
          </a:p>
          <a:p>
            <a:pPr marL="457200" marR="0" lvl="0" indent="-228600" algn="l" rtl="0">
              <a:lnSpc>
                <a:spcPct val="100000"/>
              </a:lnSpc>
              <a:spcBef>
                <a:spcPts val="0"/>
              </a:spcBef>
              <a:spcAft>
                <a:spcPts val="0"/>
              </a:spcAft>
              <a:buClr>
                <a:srgbClr val="000000"/>
              </a:buClr>
              <a:buSzPts val="1400"/>
              <a:buFont typeface="Arial"/>
              <a:buAutoNum type="arabicParenBoth"/>
            </a:pPr>
            <a:r>
              <a:rPr lang="en-US" sz="1200" b="0" i="0" u="none" strike="noStrike" cap="none" dirty="0" smtClean="0">
                <a:solidFill>
                  <a:schemeClr val="dk1"/>
                </a:solidFill>
                <a:latin typeface="Calibri"/>
                <a:ea typeface="Calibri"/>
                <a:cs typeface="Calibri"/>
                <a:sym typeface="Calibri"/>
              </a:rPr>
              <a:t>Social psychology,</a:t>
            </a:r>
            <a:r>
              <a:rPr lang="en-US" sz="1200" b="0" i="0" u="none" strike="noStrike" cap="none" baseline="0" dirty="0" smtClean="0">
                <a:solidFill>
                  <a:schemeClr val="dk1"/>
                </a:solidFill>
                <a:latin typeface="Calibri"/>
                <a:ea typeface="Calibri"/>
                <a:cs typeface="Calibri"/>
                <a:sym typeface="Calibri"/>
              </a:rPr>
              <a:t> health psychology, educational psychology, clinical psychology, neuroscience, and developmental psychology all indicate that social belonging is a core human need. </a:t>
            </a:r>
          </a:p>
          <a:p>
            <a:pPr marL="457200" marR="0" lvl="0" indent="-228600" algn="l" rtl="0">
              <a:lnSpc>
                <a:spcPct val="100000"/>
              </a:lnSpc>
              <a:spcBef>
                <a:spcPts val="0"/>
              </a:spcBef>
              <a:spcAft>
                <a:spcPts val="0"/>
              </a:spcAft>
              <a:buClr>
                <a:srgbClr val="000000"/>
              </a:buClr>
              <a:buSzPts val="1400"/>
              <a:buFont typeface="Arial"/>
              <a:buAutoNum type="arabicParenBoth"/>
            </a:pPr>
            <a:r>
              <a:rPr lang="en-US" sz="1200" b="0" i="0" u="none" strike="noStrike" cap="none" baseline="0" dirty="0" smtClean="0">
                <a:solidFill>
                  <a:schemeClr val="dk1"/>
                </a:solidFill>
                <a:latin typeface="Calibri"/>
                <a:ea typeface="Calibri"/>
                <a:cs typeface="Calibri"/>
                <a:sym typeface="Calibri"/>
              </a:rPr>
              <a:t>A sense of belonging to authority figures establishes the context for engagement and motivation and greater prosocial interactions.</a:t>
            </a:r>
          </a:p>
          <a:p>
            <a:pPr marL="457200" marR="0" lvl="0" indent="-228600" algn="l" rtl="0">
              <a:lnSpc>
                <a:spcPct val="100000"/>
              </a:lnSpc>
              <a:spcBef>
                <a:spcPts val="0"/>
              </a:spcBef>
              <a:spcAft>
                <a:spcPts val="0"/>
              </a:spcAft>
              <a:buClr>
                <a:srgbClr val="000000"/>
              </a:buClr>
              <a:buSzPts val="1400"/>
              <a:buFont typeface="Arial"/>
              <a:buNone/>
            </a:pPr>
            <a:endParaRPr lang="en-US" sz="1200" b="0" i="0" u="none" strike="noStrike" cap="none" baseline="0" dirty="0" smtClean="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Calibri"/>
                <a:ea typeface="Calibri"/>
                <a:cs typeface="Calibri"/>
                <a:sym typeface="Calibri"/>
              </a:rPr>
              <a:t>(3) NIJ study indicates</a:t>
            </a:r>
            <a:r>
              <a:rPr lang="en-US" sz="1200" b="0" i="0" u="none" strike="noStrike" cap="none" baseline="0" dirty="0" smtClean="0">
                <a:solidFill>
                  <a:schemeClr val="dk1"/>
                </a:solidFill>
                <a:latin typeface="Calibri"/>
                <a:ea typeface="Calibri"/>
                <a:cs typeface="Calibri"/>
                <a:sym typeface="Calibri"/>
              </a:rPr>
              <a:t> that virtually no incidents of school violence have occurred by individuals who feel valued, respected, and a sense of belonging. Thus, lack of belonging is considered a root cause for problems that young people experience.</a:t>
            </a:r>
            <a:endParaRPr dirty="0"/>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109" name="Google Shape;10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1303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139700" lvl="0" indent="0">
              <a:spcBef>
                <a:spcPts val="0"/>
              </a:spcBef>
              <a:spcAft>
                <a:spcPts val="0"/>
              </a:spcAft>
              <a:buSzPts val="1400"/>
              <a:buNone/>
            </a:pPr>
            <a:r>
              <a:rPr lang="en-US" dirty="0" smtClean="0"/>
              <a:t>On the social, emotional, and behavioral side we see a treatment</a:t>
            </a:r>
            <a:r>
              <a:rPr lang="en-US" baseline="0" dirty="0" smtClean="0"/>
              <a:t> heavy, reactive approach. </a:t>
            </a:r>
            <a:r>
              <a:rPr lang="en-US" dirty="0" smtClean="0"/>
              <a:t>How</a:t>
            </a:r>
            <a:r>
              <a:rPr lang="en-US" baseline="0" dirty="0" smtClean="0"/>
              <a:t> many of you believe in the importance of prevention. Why is a focus on prevention needed? </a:t>
            </a:r>
            <a:endParaRPr dirty="0"/>
          </a:p>
        </p:txBody>
      </p:sp>
      <p:sp>
        <p:nvSpPr>
          <p:cNvPr id="245" name="Shape 2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0192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F97885BD-C854-4F78-BB60-85E18C1A5A53}" type="slidenum">
              <a:rPr lang="en-US" altLang="en-US" sz="1300"/>
              <a:pPr algn="r" eaLnBrk="1" hangingPunct="1">
                <a:spcBef>
                  <a:spcPct val="0"/>
                </a:spcBef>
              </a:pPr>
              <a:t>17</a:t>
            </a:fld>
            <a:endParaRPr lang="en-US" altLang="en-US" sz="1300"/>
          </a:p>
        </p:txBody>
      </p:sp>
      <p:sp>
        <p:nvSpPr>
          <p:cNvPr id="43011"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523511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9C8F3A19-19F6-4E98-859F-17292340BC18}" type="slidenum">
              <a:rPr lang="en-US" altLang="en-US" sz="1300"/>
              <a:pPr algn="r" eaLnBrk="1" hangingPunct="1">
                <a:spcBef>
                  <a:spcPct val="0"/>
                </a:spcBef>
              </a:pPr>
              <a:t>19</a:t>
            </a:fld>
            <a:endParaRPr lang="en-US" altLang="en-US" sz="1300"/>
          </a:p>
        </p:txBody>
      </p:sp>
      <p:sp>
        <p:nvSpPr>
          <p:cNvPr id="41987"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numCol="1" anchor="t" anchorCtr="0" compatLnSpc="1">
            <a:prstTxWarp prst="textNoShape">
              <a:avLst/>
            </a:prstTxWarp>
          </a:bodyPr>
          <a:lstStyle/>
          <a:p>
            <a:pPr eaLnBrk="1" hangingPunct="1">
              <a:spcBef>
                <a:spcPct val="0"/>
              </a:spcBef>
            </a:pPr>
            <a:r>
              <a:rPr lang="en-US" altLang="en-US" dirty="0" smtClean="0"/>
              <a:t>Breaking down the science of behavior</a:t>
            </a:r>
          </a:p>
        </p:txBody>
      </p:sp>
    </p:spTree>
    <p:extLst>
      <p:ext uri="{BB962C8B-B14F-4D97-AF65-F5344CB8AC3E}">
        <p14:creationId xmlns:p14="http://schemas.microsoft.com/office/powerpoint/2010/main" val="753520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6D2EB5-2CD0-3F45-88E8-70F31E36E56B}"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2638680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6D2EB5-2CD0-3F45-88E8-70F31E36E56B}"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101600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6D2EB5-2CD0-3F45-88E8-70F31E36E56B}"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2126292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6" descr="D2D-1"/>
          <p:cNvPicPr>
            <a:picLocks noChangeAspect="1" noChangeArrowheads="1"/>
          </p:cNvPicPr>
          <p:nvPr/>
        </p:nvPicPr>
        <p:blipFill>
          <a:blip r:embed="rId2"/>
          <a:srcRect/>
          <a:stretch>
            <a:fillRect/>
          </a:stretch>
        </p:blipFill>
        <p:spPr bwMode="auto">
          <a:xfrm>
            <a:off x="0" y="0"/>
            <a:ext cx="9145588" cy="6859588"/>
          </a:xfrm>
          <a:prstGeom prst="rect">
            <a:avLst/>
          </a:prstGeom>
          <a:noFill/>
          <a:ln w="9525">
            <a:noFill/>
            <a:miter lim="800000"/>
            <a:headEnd/>
            <a:tailEnd/>
          </a:ln>
        </p:spPr>
      </p:pic>
      <p:sp>
        <p:nvSpPr>
          <p:cNvPr id="3075" name="Rectangle 3"/>
          <p:cNvSpPr>
            <a:spLocks noGrp="1" noChangeArrowheads="1"/>
          </p:cNvSpPr>
          <p:nvPr>
            <p:ph type="ctrTitle"/>
          </p:nvPr>
        </p:nvSpPr>
        <p:spPr>
          <a:xfrm>
            <a:off x="685800" y="1371600"/>
            <a:ext cx="7772400" cy="11430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2075725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95525" y="1352549"/>
            <a:ext cx="6172200" cy="4238625"/>
          </a:xfrm>
        </p:spPr>
        <p:txBody>
          <a:bodyPr>
            <a:normAutofit/>
          </a:bodyPr>
          <a:lstStyle>
            <a:lvl1pPr algn="l">
              <a:buNone/>
              <a:defRPr sz="4000" b="1" cap="none" baseline="0">
                <a:solidFill>
                  <a:schemeClr val="accent1"/>
                </a:solidFill>
              </a:defRPr>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bwMode="auto">
          <a:xfrm rot="5400000">
            <a:off x="7077456" y="4178808"/>
            <a:ext cx="3657600" cy="384048"/>
          </a:xfrm>
          <a:prstGeom prst="rect">
            <a:avLst/>
          </a:prstGeom>
        </p:spPr>
        <p:txBody>
          <a:bodyPr/>
          <a:lstStyle>
            <a:lvl1pPr>
              <a:defRPr b="0"/>
            </a:lvl1p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a:prstGeom prst="rect">
            <a:avLst/>
          </a:prstGeom>
        </p:spPr>
        <p:txBody>
          <a:bodyPr/>
          <a:lstStyle/>
          <a:p>
            <a:fld id="{EA7C8D44-3667-46F6-9772-CC52308E2A7F}" type="slidenum">
              <a:rPr kumimoji="0" lang="en-US" smtClean="0"/>
              <a:pPr/>
              <a:t>‹#›</a:t>
            </a:fld>
            <a:endParaRPr kumimoji="0" lang="en-US" dirty="0"/>
          </a:p>
        </p:txBody>
      </p:sp>
    </p:spTree>
    <p:extLst>
      <p:ext uri="{BB962C8B-B14F-4D97-AF65-F5344CB8AC3E}">
        <p14:creationId xmlns:p14="http://schemas.microsoft.com/office/powerpoint/2010/main" val="1886546699"/>
      </p:ext>
    </p:extLst>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95525" y="1352549"/>
            <a:ext cx="6172200" cy="4238625"/>
          </a:xfrm>
        </p:spPr>
        <p:txBody>
          <a:bodyPr>
            <a:normAutofit/>
          </a:bodyPr>
          <a:lstStyle>
            <a:lvl1pPr algn="l">
              <a:buNone/>
              <a:defRPr sz="4000" b="1" cap="none" baseline="0">
                <a:solidFill>
                  <a:schemeClr val="accent1"/>
                </a:solidFill>
              </a:defRPr>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bwMode="auto">
          <a:xfrm rot="5400000">
            <a:off x="7077456" y="4178808"/>
            <a:ext cx="3657600" cy="384048"/>
          </a:xfrm>
          <a:prstGeom prst="rect">
            <a:avLst/>
          </a:prstGeom>
        </p:spPr>
        <p:txBody>
          <a:bodyPr/>
          <a:lstStyle>
            <a:lvl1pPr>
              <a:defRPr b="0"/>
            </a:lvl1p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a:prstGeom prst="rect">
            <a:avLst/>
          </a:prstGeom>
        </p:spPr>
        <p:txBody>
          <a:bodyPr/>
          <a:lstStyle/>
          <a:p>
            <a:fld id="{EA7C8D44-3667-46F6-9772-CC52308E2A7F}" type="slidenum">
              <a:rPr kumimoji="0" lang="en-US" smtClean="0"/>
              <a:pPr/>
              <a:t>‹#›</a:t>
            </a:fld>
            <a:endParaRPr kumimoji="0" lang="en-US" dirty="0"/>
          </a:p>
        </p:txBody>
      </p:sp>
    </p:spTree>
    <p:extLst>
      <p:ext uri="{BB962C8B-B14F-4D97-AF65-F5344CB8AC3E}">
        <p14:creationId xmlns:p14="http://schemas.microsoft.com/office/powerpoint/2010/main" val="502624499"/>
      </p:ext>
    </p:extLst>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DEFAULT SLIDE">
    <p:spTree>
      <p:nvGrpSpPr>
        <p:cNvPr id="1" name=""/>
        <p:cNvGrpSpPr/>
        <p:nvPr/>
      </p:nvGrpSpPr>
      <p:grpSpPr>
        <a:xfrm>
          <a:off x="0" y="0"/>
          <a:ext cx="0" cy="0"/>
          <a:chOff x="0" y="0"/>
          <a:chExt cx="0" cy="0"/>
        </a:xfrm>
      </p:grpSpPr>
      <p:pic>
        <p:nvPicPr>
          <p:cNvPr id="10" name="Picture 9" descr="casel_clear.tif"/>
          <p:cNvPicPr>
            <a:picLocks noChangeAspect="1"/>
          </p:cNvPicPr>
          <p:nvPr userDrawn="1"/>
        </p:nvPicPr>
        <p:blipFill>
          <a:blip r:embed="rId2"/>
          <a:stretch>
            <a:fillRect/>
          </a:stretch>
        </p:blipFill>
        <p:spPr>
          <a:xfrm>
            <a:off x="419100" y="6134100"/>
            <a:ext cx="384739" cy="398989"/>
          </a:xfrm>
          <a:prstGeom prst="rect">
            <a:avLst/>
          </a:prstGeom>
        </p:spPr>
      </p:pic>
      <p:cxnSp>
        <p:nvCxnSpPr>
          <p:cNvPr id="2" name="Straight Connector 1"/>
          <p:cNvCxnSpPr/>
          <p:nvPr userDrawn="1"/>
        </p:nvCxnSpPr>
        <p:spPr>
          <a:xfrm>
            <a:off x="352425" y="457200"/>
            <a:ext cx="0" cy="516636"/>
          </a:xfrm>
          <a:prstGeom prst="line">
            <a:avLst/>
          </a:prstGeom>
          <a:ln w="63500">
            <a:solidFill>
              <a:srgbClr val="0078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438150" y="323233"/>
            <a:ext cx="2724150" cy="784830"/>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1" name="Slide Number Placeholder 8"/>
          <p:cNvSpPr>
            <a:spLocks noGrp="1"/>
          </p:cNvSpPr>
          <p:nvPr>
            <p:ph type="sldNum" sz="quarter" idx="10"/>
          </p:nvPr>
        </p:nvSpPr>
        <p:spPr>
          <a:xfrm>
            <a:off x="8710613" y="6492017"/>
            <a:ext cx="866775" cy="200055"/>
          </a:xfrm>
          <a:prstGeom prst="rect">
            <a:avLst/>
          </a:prstGeom>
          <a:noFill/>
        </p:spPr>
        <p:txBody>
          <a:bodyPr wrap="square" rtlCol="0">
            <a:spAutoFit/>
          </a:bodyPr>
          <a:lstStyle>
            <a:lvl1pPr>
              <a:defRPr lang="uk-UA" sz="700" b="1" smtClean="0">
                <a:solidFill>
                  <a:schemeClr val="accent2"/>
                </a:solidFill>
              </a:defRPr>
            </a:lvl1pPr>
          </a:lstStyle>
          <a:p>
            <a:fld id="{37D409AB-2201-4E18-8A34-C31753AD9B06}" type="slidenum">
              <a:rPr lang="uk-UA" smtClean="0"/>
              <a:pPr/>
              <a:t>‹#›</a:t>
            </a:fld>
            <a:endParaRPr lang="uk-UA" dirty="0"/>
          </a:p>
        </p:txBody>
      </p:sp>
    </p:spTree>
    <p:extLst>
      <p:ext uri="{BB962C8B-B14F-4D97-AF65-F5344CB8AC3E}">
        <p14:creationId xmlns:p14="http://schemas.microsoft.com/office/powerpoint/2010/main" val="1719346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LOGO">
    <p:spTree>
      <p:nvGrpSpPr>
        <p:cNvPr id="1" name=""/>
        <p:cNvGrpSpPr/>
        <p:nvPr/>
      </p:nvGrpSpPr>
      <p:grpSpPr>
        <a:xfrm>
          <a:off x="0" y="0"/>
          <a:ext cx="0" cy="0"/>
          <a:chOff x="0" y="0"/>
          <a:chExt cx="0" cy="0"/>
        </a:xfrm>
      </p:grpSpPr>
      <p:cxnSp>
        <p:nvCxnSpPr>
          <p:cNvPr id="3" name="Straight Connector 2"/>
          <p:cNvCxnSpPr/>
          <p:nvPr userDrawn="1"/>
        </p:nvCxnSpPr>
        <p:spPr>
          <a:xfrm>
            <a:off x="352425" y="457200"/>
            <a:ext cx="0" cy="516732"/>
          </a:xfrm>
          <a:prstGeom prst="line">
            <a:avLst/>
          </a:prstGeom>
          <a:ln w="63500">
            <a:solidFill>
              <a:srgbClr val="0078C0"/>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2" descr="casel_clear.t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0" y="6134100"/>
            <a:ext cx="384969" cy="399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438150" y="323233"/>
            <a:ext cx="2724150" cy="784830"/>
          </a:xfrm>
          <a:prstGeom prst="rect">
            <a:avLst/>
          </a:prstGeom>
          <a:noFill/>
        </p:spPr>
        <p:txBody>
          <a:bodyPr wrap="square" rtlCol="0">
            <a:spAutoFit/>
          </a:bodyPr>
          <a:lstStyle>
            <a:lvl1pPr>
              <a:defRPr lang="uk-UA" sz="2250" b="1">
                <a:latin typeface="Calibri" charset="0"/>
                <a:ea typeface="Calibri" charset="0"/>
                <a:cs typeface="Calibri" charset="0"/>
              </a:defRPr>
            </a:lvl1pPr>
          </a:lstStyle>
          <a:p>
            <a:pPr lvl="0"/>
            <a:r>
              <a:rPr lang="en-US"/>
              <a:t>Click to edit Master title style</a:t>
            </a:r>
            <a:endParaRPr lang="uk-UA" dirty="0"/>
          </a:p>
        </p:txBody>
      </p:sp>
      <p:sp>
        <p:nvSpPr>
          <p:cNvPr id="5" name="Slide Number Placeholder 8"/>
          <p:cNvSpPr>
            <a:spLocks noGrp="1"/>
          </p:cNvSpPr>
          <p:nvPr>
            <p:ph type="sldNum" sz="quarter" idx="10"/>
          </p:nvPr>
        </p:nvSpPr>
        <p:spPr>
          <a:xfrm>
            <a:off x="8710613" y="6492067"/>
            <a:ext cx="866775" cy="200055"/>
          </a:xfrm>
          <a:prstGeom prst="rect">
            <a:avLst/>
          </a:prstGeom>
        </p:spPr>
        <p:txBody>
          <a:bodyPr wrap="square" rtlCol="0">
            <a:spAutoFit/>
          </a:bodyPr>
          <a:lstStyle>
            <a:lvl1pPr eaLnBrk="1" fontAlgn="auto" hangingPunct="1">
              <a:spcBef>
                <a:spcPts val="0"/>
              </a:spcBef>
              <a:spcAft>
                <a:spcPts val="0"/>
              </a:spcAft>
              <a:defRPr lang="uk-UA" sz="700" b="0" i="0">
                <a:solidFill>
                  <a:schemeClr val="accent2"/>
                </a:solidFill>
                <a:latin typeface="Calibri Regular" charset="0"/>
              </a:defRPr>
            </a:lvl1pPr>
          </a:lstStyle>
          <a:p>
            <a:pPr>
              <a:defRPr/>
            </a:pPr>
            <a:fld id="{DF6504AD-2EDD-4B6F-8C7B-499E782AE6FA}" type="slidenum">
              <a:rPr/>
              <a:pPr>
                <a:defRPr/>
              </a:pPr>
              <a:t>‹#›</a:t>
            </a:fld>
            <a:endParaRPr dirty="0"/>
          </a:p>
        </p:txBody>
      </p:sp>
      <p:sp>
        <p:nvSpPr>
          <p:cNvPr id="6" name="Content Placeholder 5">
            <a:extLst>
              <a:ext uri="{FF2B5EF4-FFF2-40B4-BE49-F238E27FC236}">
                <a16:creationId xmlns:a16="http://schemas.microsoft.com/office/drawing/2014/main" xmlns="" id="{29DED055-1153-4252-99E9-98A3A66B628D}"/>
              </a:ext>
            </a:extLst>
          </p:cNvPr>
          <p:cNvSpPr>
            <a:spLocks noGrp="1"/>
          </p:cNvSpPr>
          <p:nvPr>
            <p:ph sz="quarter" idx="11"/>
          </p:nvPr>
        </p:nvSpPr>
        <p:spPr>
          <a:xfrm>
            <a:off x="352425" y="1600200"/>
            <a:ext cx="5934075" cy="2286000"/>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502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6D2EB5-2CD0-3F45-88E8-70F31E36E56B}"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1513592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6D2EB5-2CD0-3F45-88E8-70F31E36E56B}"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1866018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6D2EB5-2CD0-3F45-88E8-70F31E36E56B}"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1246485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6D2EB5-2CD0-3F45-88E8-70F31E36E56B}" type="datetimeFigureOut">
              <a:rPr lang="en-US" smtClean="0"/>
              <a:t>9/30/2019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2937291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6D2EB5-2CD0-3F45-88E8-70F31E36E56B}" type="datetimeFigureOut">
              <a:rPr lang="en-US" smtClean="0"/>
              <a:t>9/30/2019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1406812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D2EB5-2CD0-3F45-88E8-70F31E36E56B}" type="datetimeFigureOut">
              <a:rPr lang="en-US" smtClean="0"/>
              <a:t>9/30/2019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117092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6D2EB5-2CD0-3F45-88E8-70F31E36E56B}"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2487853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6D2EB5-2CD0-3F45-88E8-70F31E36E56B}"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658A6-ADAB-A444-B9A1-B5BE01D6206C}" type="slidenum">
              <a:rPr lang="en-US" smtClean="0"/>
              <a:t>‹#›</a:t>
            </a:fld>
            <a:endParaRPr lang="en-US"/>
          </a:p>
        </p:txBody>
      </p:sp>
    </p:spTree>
    <p:extLst>
      <p:ext uri="{BB962C8B-B14F-4D97-AF65-F5344CB8AC3E}">
        <p14:creationId xmlns:p14="http://schemas.microsoft.com/office/powerpoint/2010/main" val="1594881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D2EB5-2CD0-3F45-88E8-70F31E36E56B}" type="datetimeFigureOut">
              <a:rPr lang="en-US" smtClean="0"/>
              <a:t>9/30/2019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658A6-ADAB-A444-B9A1-B5BE01D6206C}" type="slidenum">
              <a:rPr lang="en-US" smtClean="0"/>
              <a:t>‹#›</a:t>
            </a:fld>
            <a:endParaRPr lang="en-US"/>
          </a:p>
        </p:txBody>
      </p:sp>
    </p:spTree>
    <p:extLst>
      <p:ext uri="{BB962C8B-B14F-4D97-AF65-F5344CB8AC3E}">
        <p14:creationId xmlns:p14="http://schemas.microsoft.com/office/powerpoint/2010/main" val="1870533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mailto:crcook@umn.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hyperlink" Target="http://www.museumnetworkuk.org/portraits/artworks/bowes/img4_lg.html" TargetMode="External"/><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tatic.flickr.com/94/206753528_b1bbb1aa2d.jpg"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comments" Target="../comments/comment1.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75.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72.png"/><Relationship Id="rId4" Type="http://schemas.openxmlformats.org/officeDocument/2006/relationships/image" Target="../media/image8.sv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93434"/>
            <a:ext cx="9143999" cy="1470025"/>
          </a:xfrm>
        </p:spPr>
        <p:txBody>
          <a:bodyPr>
            <a:noAutofit/>
          </a:bodyPr>
          <a:lstStyle/>
          <a:p>
            <a:r>
              <a:rPr lang="en-US" sz="3600" dirty="0"/>
              <a:t> </a:t>
            </a:r>
            <a:r>
              <a:rPr lang="en-US" sz="3600" b="1" dirty="0" smtClean="0"/>
              <a:t>Unpacking the Recipe for Promoting Student Social, Emotional, and Behavioral Wellbeing as the Foundation for School and Life Success</a:t>
            </a:r>
            <a:endParaRPr lang="en-US" sz="2400" dirty="0"/>
          </a:p>
        </p:txBody>
      </p:sp>
      <p:sp>
        <p:nvSpPr>
          <p:cNvPr id="4" name="Subtitle 2"/>
          <p:cNvSpPr>
            <a:spLocks noGrp="1"/>
          </p:cNvSpPr>
          <p:nvPr>
            <p:ph type="subTitle" idx="1"/>
          </p:nvPr>
        </p:nvSpPr>
        <p:spPr>
          <a:xfrm>
            <a:off x="426025" y="2251881"/>
            <a:ext cx="8079473" cy="4713482"/>
          </a:xfrm>
        </p:spPr>
        <p:txBody>
          <a:bodyPr>
            <a:normAutofit/>
          </a:bodyPr>
          <a:lstStyle/>
          <a:p>
            <a:pPr>
              <a:spcBef>
                <a:spcPts val="600"/>
              </a:spcBef>
            </a:pPr>
            <a:r>
              <a:rPr lang="en-US" sz="2400" dirty="0" smtClean="0">
                <a:solidFill>
                  <a:srgbClr val="000000"/>
                </a:solidFill>
                <a:latin typeface="Perpetua" charset="0"/>
              </a:rPr>
              <a:t>Clay Cook</a:t>
            </a:r>
            <a:r>
              <a:rPr lang="en-US" sz="2400" dirty="0">
                <a:solidFill>
                  <a:srgbClr val="000000"/>
                </a:solidFill>
                <a:latin typeface="Perpetua" charset="0"/>
              </a:rPr>
              <a:t>, PhD, LP</a:t>
            </a:r>
          </a:p>
          <a:p>
            <a:pPr>
              <a:spcBef>
                <a:spcPts val="600"/>
              </a:spcBef>
            </a:pPr>
            <a:r>
              <a:rPr lang="en-US" sz="2000" b="1" dirty="0" smtClean="0">
                <a:solidFill>
                  <a:srgbClr val="000000"/>
                </a:solidFill>
                <a:latin typeface="Perpetua" charset="0"/>
              </a:rPr>
              <a:t>Professor</a:t>
            </a:r>
            <a:endParaRPr lang="en-US" sz="2000" b="1" dirty="0">
              <a:solidFill>
                <a:srgbClr val="000000"/>
              </a:solidFill>
              <a:latin typeface="Perpetua" charset="0"/>
            </a:endParaRPr>
          </a:p>
          <a:p>
            <a:pPr>
              <a:spcBef>
                <a:spcPts val="600"/>
              </a:spcBef>
            </a:pPr>
            <a:r>
              <a:rPr lang="en-US" sz="2000" dirty="0" smtClean="0">
                <a:solidFill>
                  <a:srgbClr val="000000"/>
                </a:solidFill>
                <a:latin typeface="Perpetua" charset="0"/>
              </a:rPr>
              <a:t>John W. and Nancy E. Peyton Fellow in Child and Adolescent Wellbeing</a:t>
            </a:r>
          </a:p>
          <a:p>
            <a:pPr>
              <a:spcBef>
                <a:spcPts val="600"/>
              </a:spcBef>
            </a:pPr>
            <a:r>
              <a:rPr lang="en-US" sz="2000" dirty="0" smtClean="0">
                <a:solidFill>
                  <a:srgbClr val="000000"/>
                </a:solidFill>
                <a:latin typeface="Perpetua" charset="0"/>
              </a:rPr>
              <a:t>College </a:t>
            </a:r>
            <a:r>
              <a:rPr lang="en-US" sz="2000" dirty="0">
                <a:solidFill>
                  <a:srgbClr val="000000"/>
                </a:solidFill>
                <a:latin typeface="Perpetua" charset="0"/>
              </a:rPr>
              <a:t>of Education &amp; Human Development</a:t>
            </a:r>
          </a:p>
          <a:p>
            <a:pPr>
              <a:spcBef>
                <a:spcPts val="600"/>
              </a:spcBef>
            </a:pPr>
            <a:r>
              <a:rPr lang="en-US" sz="2000" dirty="0">
                <a:solidFill>
                  <a:srgbClr val="000000"/>
                </a:solidFill>
                <a:latin typeface="Perpetua" charset="0"/>
              </a:rPr>
              <a:t>University of Minnesota</a:t>
            </a:r>
          </a:p>
          <a:p>
            <a:pPr>
              <a:spcBef>
                <a:spcPts val="600"/>
              </a:spcBef>
            </a:pPr>
            <a:endParaRPr lang="en-US" sz="2000" b="1" dirty="0" smtClean="0">
              <a:solidFill>
                <a:srgbClr val="000000"/>
              </a:solidFill>
              <a:latin typeface="Perpetua" charset="0"/>
            </a:endParaRPr>
          </a:p>
          <a:p>
            <a:pPr>
              <a:spcBef>
                <a:spcPts val="600"/>
              </a:spcBef>
            </a:pPr>
            <a:r>
              <a:rPr lang="en-US" sz="2000" b="1" dirty="0" smtClean="0">
                <a:solidFill>
                  <a:srgbClr val="000000"/>
                </a:solidFill>
                <a:latin typeface="Perpetua" charset="0"/>
              </a:rPr>
              <a:t>Core Faculty</a:t>
            </a:r>
          </a:p>
          <a:p>
            <a:pPr>
              <a:spcBef>
                <a:spcPts val="600"/>
              </a:spcBef>
            </a:pPr>
            <a:r>
              <a:rPr lang="en-US" sz="2000" dirty="0" smtClean="0">
                <a:solidFill>
                  <a:srgbClr val="000000"/>
                </a:solidFill>
                <a:latin typeface="Perpetua" charset="0"/>
              </a:rPr>
              <a:t>Institute for Translation Research in Children’s Mental Health</a:t>
            </a:r>
          </a:p>
          <a:p>
            <a:pPr>
              <a:spcBef>
                <a:spcPts val="600"/>
              </a:spcBef>
            </a:pPr>
            <a:r>
              <a:rPr lang="en-US" sz="2000" dirty="0" smtClean="0">
                <a:solidFill>
                  <a:srgbClr val="000000"/>
                </a:solidFill>
                <a:latin typeface="Perpetua" charset="0"/>
              </a:rPr>
              <a:t>University of Minnesota</a:t>
            </a:r>
            <a:endParaRPr lang="en-US" sz="2000" dirty="0">
              <a:solidFill>
                <a:srgbClr val="000000"/>
              </a:solidFill>
              <a:latin typeface="Perpetua" charset="0"/>
            </a:endParaRPr>
          </a:p>
          <a:p>
            <a:pPr>
              <a:spcBef>
                <a:spcPts val="600"/>
              </a:spcBef>
            </a:pPr>
            <a:endParaRPr lang="en-US" sz="2000" dirty="0">
              <a:solidFill>
                <a:srgbClr val="000000"/>
              </a:solidFill>
              <a:latin typeface="Perpetua" charset="0"/>
            </a:endParaRPr>
          </a:p>
        </p:txBody>
      </p:sp>
      <p:pic>
        <p:nvPicPr>
          <p:cNvPr id="5" name="Picture 2" descr="Institute for Translational Re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791" y="5736132"/>
            <a:ext cx="1774208"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niversity of minnes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6132"/>
            <a:ext cx="1405719" cy="11218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3262067" y="5383926"/>
            <a:ext cx="2407390" cy="1692771"/>
          </a:xfrm>
          <a:prstGeom prst="rect">
            <a:avLst/>
          </a:prstGeom>
          <a:noFill/>
          <a:ln w="9525">
            <a:noFill/>
            <a:miter lim="800000"/>
            <a:headEnd/>
            <a:tailEnd/>
          </a:ln>
        </p:spPr>
        <p:txBody>
          <a:bodyPr wrap="none">
            <a:spAutoFit/>
          </a:bodyPr>
          <a:lstStyle/>
          <a:p>
            <a:pPr algn="ctr"/>
            <a:endParaRPr lang="en-US" sz="1000" dirty="0" smtClean="0">
              <a:solidFill>
                <a:srgbClr val="525353"/>
              </a:solidFill>
              <a:ea typeface="ＭＳ Ｐゴシック" pitchFamily="-84" charset="-128"/>
            </a:endParaRPr>
          </a:p>
          <a:p>
            <a:pPr algn="ctr"/>
            <a:endParaRPr lang="en-US" sz="1000" dirty="0">
              <a:solidFill>
                <a:srgbClr val="525353"/>
              </a:solidFill>
              <a:ea typeface="ＭＳ Ｐゴシック" pitchFamily="-84" charset="-128"/>
            </a:endParaRPr>
          </a:p>
          <a:p>
            <a:pPr algn="ctr"/>
            <a:endParaRPr lang="en-US" sz="1000" dirty="0">
              <a:solidFill>
                <a:srgbClr val="525353"/>
              </a:solidFill>
              <a:ea typeface="ＭＳ Ｐゴシック" pitchFamily="-84" charset="-128"/>
            </a:endParaRPr>
          </a:p>
          <a:p>
            <a:pPr algn="ctr"/>
            <a:r>
              <a:rPr lang="en-US" sz="2400" dirty="0" smtClean="0">
                <a:solidFill>
                  <a:srgbClr val="525353"/>
                </a:solidFill>
                <a:ea typeface="ＭＳ Ｐゴシック" pitchFamily="-84" charset="-128"/>
                <a:hlinkClick r:id="rId4"/>
              </a:rPr>
              <a:t>crcook@umn.edu</a:t>
            </a:r>
            <a:endParaRPr lang="en-US" sz="2400" dirty="0" smtClean="0">
              <a:solidFill>
                <a:srgbClr val="525353"/>
              </a:solidFill>
              <a:ea typeface="ＭＳ Ｐゴシック" pitchFamily="-84" charset="-128"/>
            </a:endParaRPr>
          </a:p>
          <a:p>
            <a:pPr algn="ctr"/>
            <a:endParaRPr lang="en-US" sz="1000" dirty="0" smtClean="0">
              <a:solidFill>
                <a:srgbClr val="525353"/>
              </a:solidFill>
              <a:ea typeface="ＭＳ Ｐゴシック" pitchFamily="-84" charset="-128"/>
            </a:endParaRPr>
          </a:p>
          <a:p>
            <a:pPr algn="ctr"/>
            <a:r>
              <a:rPr lang="en-US" sz="2000" dirty="0" smtClean="0">
                <a:solidFill>
                  <a:srgbClr val="525353"/>
                </a:solidFill>
                <a:ea typeface="ＭＳ Ｐゴシック" pitchFamily="-84" charset="-128"/>
              </a:rPr>
              <a:t>       @</a:t>
            </a:r>
            <a:r>
              <a:rPr lang="en-US" sz="2000" dirty="0" err="1" smtClean="0">
                <a:solidFill>
                  <a:srgbClr val="525353"/>
                </a:solidFill>
                <a:ea typeface="ＭＳ Ｐゴシック" pitchFamily="-84" charset="-128"/>
              </a:rPr>
              <a:t>ClayCook_PhD</a:t>
            </a:r>
            <a:endParaRPr lang="en-US" sz="2000" dirty="0" smtClean="0">
              <a:solidFill>
                <a:srgbClr val="525353"/>
              </a:solidFill>
              <a:ea typeface="ＭＳ Ｐゴシック" pitchFamily="-84" charset="-128"/>
            </a:endParaRPr>
          </a:p>
          <a:p>
            <a:pPr algn="ctr"/>
            <a:endParaRPr lang="en-US" sz="2000" dirty="0">
              <a:solidFill>
                <a:srgbClr val="525353"/>
              </a:solidFill>
              <a:ea typeface="ＭＳ Ｐゴシック" pitchFamily="-84" charset="-128"/>
            </a:endParaRPr>
          </a:p>
        </p:txBody>
      </p:sp>
      <p:pic>
        <p:nvPicPr>
          <p:cNvPr id="7" name="Picture 2" descr="C:\Documents and Settings\Aaron\Desktop\twitter.png"/>
          <p:cNvPicPr>
            <a:picLocks noChangeAspect="1" noChangeArrowheads="1"/>
          </p:cNvPicPr>
          <p:nvPr/>
        </p:nvPicPr>
        <p:blipFill>
          <a:blip r:embed="rId5" cstate="print"/>
          <a:srcRect/>
          <a:stretch>
            <a:fillRect/>
          </a:stretch>
        </p:blipFill>
        <p:spPr bwMode="auto">
          <a:xfrm>
            <a:off x="3403285" y="6379091"/>
            <a:ext cx="370965" cy="370965"/>
          </a:xfrm>
          <a:prstGeom prst="rect">
            <a:avLst/>
          </a:prstGeom>
          <a:noFill/>
        </p:spPr>
      </p:pic>
    </p:spTree>
    <p:extLst>
      <p:ext uri="{BB962C8B-B14F-4D97-AF65-F5344CB8AC3E}">
        <p14:creationId xmlns:p14="http://schemas.microsoft.com/office/powerpoint/2010/main" val="4040759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0" descr="Image result for sense of belonging"/>
          <p:cNvPicPr preferRelativeResize="0"/>
          <p:nvPr/>
        </p:nvPicPr>
        <p:blipFill rotWithShape="1">
          <a:blip r:embed="rId3">
            <a:alphaModFix/>
          </a:blip>
          <a:srcRect/>
          <a:stretch/>
        </p:blipFill>
        <p:spPr>
          <a:xfrm>
            <a:off x="2547938" y="3886200"/>
            <a:ext cx="4048125" cy="2686051"/>
          </a:xfrm>
          <a:prstGeom prst="rect">
            <a:avLst/>
          </a:prstGeom>
          <a:noFill/>
          <a:ln>
            <a:noFill/>
          </a:ln>
        </p:spPr>
      </p:pic>
      <p:pic>
        <p:nvPicPr>
          <p:cNvPr id="112" name="Google Shape;112;p20" descr="Image result for belonging"/>
          <p:cNvPicPr preferRelativeResize="0"/>
          <p:nvPr/>
        </p:nvPicPr>
        <p:blipFill rotWithShape="1">
          <a:blip r:embed="rId4">
            <a:alphaModFix/>
          </a:blip>
          <a:srcRect/>
          <a:stretch/>
        </p:blipFill>
        <p:spPr>
          <a:xfrm>
            <a:off x="1444791" y="862255"/>
            <a:ext cx="6254418" cy="2664382"/>
          </a:xfrm>
          <a:prstGeom prst="rect">
            <a:avLst/>
          </a:prstGeom>
          <a:noFill/>
          <a:ln>
            <a:noFill/>
          </a:ln>
        </p:spPr>
      </p:pic>
      <p:sp>
        <p:nvSpPr>
          <p:cNvPr id="113" name="Google Shape;113;p20"/>
          <p:cNvSpPr txBox="1">
            <a:spLocks noGrp="1"/>
          </p:cNvSpPr>
          <p:nvPr>
            <p:ph type="title"/>
          </p:nvPr>
        </p:nvSpPr>
        <p:spPr>
          <a:xfrm>
            <a:off x="279400" y="457200"/>
            <a:ext cx="8458200" cy="12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a:solidFill>
                  <a:schemeClr val="lt1"/>
                </a:solidFill>
                <a:latin typeface="Arial"/>
                <a:ea typeface="Arial"/>
                <a:cs typeface="Arial"/>
                <a:sym typeface="Arial"/>
              </a:rPr>
              <a:t>Sense of Belonging as a Core Human Need</a:t>
            </a:r>
            <a:endParaRPr/>
          </a:p>
        </p:txBody>
      </p:sp>
    </p:spTree>
    <p:extLst>
      <p:ext uri="{BB962C8B-B14F-4D97-AF65-F5344CB8AC3E}">
        <p14:creationId xmlns:p14="http://schemas.microsoft.com/office/powerpoint/2010/main" val="1947275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Shape 247" descr="Image result for Ounce of prevention"/>
          <p:cNvPicPr preferRelativeResize="0"/>
          <p:nvPr/>
        </p:nvPicPr>
        <p:blipFill rotWithShape="1">
          <a:blip r:embed="rId3">
            <a:alphaModFix/>
          </a:blip>
          <a:srcRect/>
          <a:stretch/>
        </p:blipFill>
        <p:spPr>
          <a:xfrm>
            <a:off x="651090" y="-502868"/>
            <a:ext cx="7837818" cy="5672640"/>
          </a:xfrm>
          <a:prstGeom prst="rect">
            <a:avLst/>
          </a:prstGeom>
          <a:noFill/>
          <a:ln>
            <a:noFill/>
          </a:ln>
        </p:spPr>
      </p:pic>
      <p:pic>
        <p:nvPicPr>
          <p:cNvPr id="7170" name="Picture 2" descr="Image result for Inv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9791" y="4364554"/>
            <a:ext cx="3279117" cy="2040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llo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90" y="4431611"/>
            <a:ext cx="3484182" cy="197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1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13" y="896817"/>
            <a:ext cx="8714936" cy="4525963"/>
          </a:xfrm>
        </p:spPr>
        <p:txBody>
          <a:bodyPr>
            <a:normAutofit fontScale="92500"/>
          </a:bodyPr>
          <a:lstStyle/>
          <a:p>
            <a:pPr algn="ctr">
              <a:spcBef>
                <a:spcPct val="50000"/>
              </a:spcBef>
              <a:buClr>
                <a:srgbClr val="CC0000"/>
              </a:buClr>
              <a:buSzPct val="75000"/>
            </a:pPr>
            <a:r>
              <a:rPr lang="en-US" altLang="en-US" b="1" dirty="0" smtClean="0">
                <a:solidFill>
                  <a:schemeClr val="accent2"/>
                </a:solidFill>
              </a:rPr>
              <a:t>“If </a:t>
            </a:r>
            <a:r>
              <a:rPr lang="en-US" altLang="en-US" b="1" dirty="0">
                <a:solidFill>
                  <a:schemeClr val="accent2"/>
                </a:solidFill>
              </a:rPr>
              <a:t>a child doesn’t know how to read, </a:t>
            </a:r>
            <a:r>
              <a:rPr lang="en-US" altLang="en-US" b="1" i="1" dirty="0">
                <a:solidFill>
                  <a:schemeClr val="folHlink"/>
                </a:solidFill>
              </a:rPr>
              <a:t>we teach</a:t>
            </a:r>
            <a:r>
              <a:rPr lang="en-US" altLang="en-US" b="1" dirty="0">
                <a:solidFill>
                  <a:schemeClr val="accent2"/>
                </a:solidFill>
              </a:rPr>
              <a:t>.”</a:t>
            </a:r>
          </a:p>
          <a:p>
            <a:pPr algn="ctr">
              <a:spcBef>
                <a:spcPct val="50000"/>
              </a:spcBef>
              <a:buClr>
                <a:srgbClr val="CC0000"/>
              </a:buClr>
              <a:buSzPct val="75000"/>
            </a:pPr>
            <a:r>
              <a:rPr lang="en-US" altLang="en-US" b="1" dirty="0">
                <a:solidFill>
                  <a:schemeClr val="accent2"/>
                </a:solidFill>
              </a:rPr>
              <a:t>“If a child doesn’t know how to swim, </a:t>
            </a:r>
            <a:r>
              <a:rPr lang="en-US" altLang="en-US" b="1" i="1" dirty="0">
                <a:solidFill>
                  <a:schemeClr val="folHlink"/>
                </a:solidFill>
              </a:rPr>
              <a:t>we teach</a:t>
            </a:r>
            <a:r>
              <a:rPr lang="en-US" altLang="en-US" b="1" dirty="0">
                <a:solidFill>
                  <a:schemeClr val="accent2"/>
                </a:solidFill>
              </a:rPr>
              <a:t>.”</a:t>
            </a:r>
          </a:p>
          <a:p>
            <a:pPr algn="ctr">
              <a:spcBef>
                <a:spcPct val="50000"/>
              </a:spcBef>
              <a:buClr>
                <a:srgbClr val="CC0000"/>
              </a:buClr>
              <a:buSzPct val="75000"/>
            </a:pPr>
            <a:r>
              <a:rPr lang="en-US" altLang="en-US" b="1" dirty="0">
                <a:solidFill>
                  <a:schemeClr val="accent2"/>
                </a:solidFill>
              </a:rPr>
              <a:t>“If a child doesn’t know how to multiply, </a:t>
            </a:r>
            <a:r>
              <a:rPr lang="en-US" altLang="en-US" b="1" i="1" dirty="0">
                <a:solidFill>
                  <a:schemeClr val="folHlink"/>
                </a:solidFill>
              </a:rPr>
              <a:t>we teach</a:t>
            </a:r>
            <a:r>
              <a:rPr lang="en-US" altLang="en-US" b="1" dirty="0">
                <a:solidFill>
                  <a:schemeClr val="accent2"/>
                </a:solidFill>
              </a:rPr>
              <a:t>.”</a:t>
            </a:r>
          </a:p>
          <a:p>
            <a:pPr algn="ctr">
              <a:spcBef>
                <a:spcPct val="50000"/>
              </a:spcBef>
              <a:buClr>
                <a:srgbClr val="CC0000"/>
              </a:buClr>
              <a:buSzPct val="75000"/>
            </a:pPr>
            <a:r>
              <a:rPr lang="en-US" altLang="en-US" b="1" dirty="0">
                <a:solidFill>
                  <a:schemeClr val="accent2"/>
                </a:solidFill>
              </a:rPr>
              <a:t>“If a child doesn’t know how to drive, </a:t>
            </a:r>
            <a:r>
              <a:rPr lang="en-US" altLang="en-US" b="1" i="1" dirty="0">
                <a:solidFill>
                  <a:schemeClr val="folHlink"/>
                </a:solidFill>
              </a:rPr>
              <a:t>we teach</a:t>
            </a:r>
            <a:r>
              <a:rPr lang="en-US" altLang="en-US" b="1" i="1" dirty="0">
                <a:solidFill>
                  <a:schemeClr val="accent2"/>
                </a:solidFill>
              </a:rPr>
              <a:t>.”</a:t>
            </a:r>
          </a:p>
          <a:p>
            <a:pPr algn="ctr">
              <a:spcBef>
                <a:spcPct val="50000"/>
              </a:spcBef>
              <a:buClr>
                <a:srgbClr val="CC0000"/>
              </a:buClr>
              <a:buSzPct val="75000"/>
            </a:pPr>
            <a:r>
              <a:rPr lang="en-US" altLang="en-US" b="1" dirty="0">
                <a:solidFill>
                  <a:schemeClr val="accent2"/>
                </a:solidFill>
              </a:rPr>
              <a:t>“If a child doesn’t know how to behave,  </a:t>
            </a:r>
            <a:r>
              <a:rPr lang="en-US" altLang="en-US" b="1" i="1" dirty="0">
                <a:solidFill>
                  <a:schemeClr val="folHlink"/>
                </a:solidFill>
              </a:rPr>
              <a:t>we…</a:t>
            </a:r>
            <a:r>
              <a:rPr lang="en-US" altLang="en-US" b="1" i="1" dirty="0">
                <a:solidFill>
                  <a:schemeClr val="accent2"/>
                </a:solidFill>
              </a:rPr>
              <a:t> 	</a:t>
            </a:r>
            <a:r>
              <a:rPr lang="en-US" altLang="en-US" b="1" i="1" dirty="0">
                <a:solidFill>
                  <a:schemeClr val="folHlink"/>
                </a:solidFill>
              </a:rPr>
              <a:t>…teach</a:t>
            </a:r>
            <a:r>
              <a:rPr lang="en-US" altLang="en-US" b="1" i="1" dirty="0">
                <a:solidFill>
                  <a:schemeClr val="accent2"/>
                </a:solidFill>
              </a:rPr>
              <a:t>?  	</a:t>
            </a:r>
            <a:r>
              <a:rPr lang="en-US" altLang="en-US" b="1" i="1" dirty="0">
                <a:solidFill>
                  <a:schemeClr val="folHlink"/>
                </a:solidFill>
              </a:rPr>
              <a:t>…punish</a:t>
            </a:r>
            <a:r>
              <a:rPr lang="en-US" altLang="en-US" b="1" i="1" dirty="0" smtClean="0">
                <a:solidFill>
                  <a:schemeClr val="accent2"/>
                </a:solidFill>
              </a:rPr>
              <a:t>?”</a:t>
            </a:r>
          </a:p>
          <a:p>
            <a:pPr marL="0" indent="0" algn="ctr">
              <a:spcBef>
                <a:spcPct val="50000"/>
              </a:spcBef>
              <a:buClr>
                <a:srgbClr val="CC0000"/>
              </a:buClr>
              <a:buSzPct val="75000"/>
              <a:buNone/>
            </a:pPr>
            <a:r>
              <a:rPr lang="en-US" altLang="en-US" sz="2800" b="1" i="1" dirty="0" smtClean="0">
                <a:solidFill>
                  <a:schemeClr val="folHlink"/>
                </a:solidFill>
              </a:rPr>
              <a:t>							                                       </a:t>
            </a:r>
            <a:r>
              <a:rPr lang="en-US" altLang="en-US" sz="2400" b="1" dirty="0" smtClean="0">
                <a:solidFill>
                  <a:schemeClr val="accent2"/>
                </a:solidFill>
                <a:latin typeface="NewsGoth BT" pitchFamily="34" charset="0"/>
              </a:rPr>
              <a:t>(</a:t>
            </a:r>
            <a:r>
              <a:rPr lang="en-US" altLang="en-US" sz="2400" b="1" dirty="0" err="1" smtClean="0">
                <a:solidFill>
                  <a:schemeClr val="accent2"/>
                </a:solidFill>
                <a:latin typeface="NewsGoth BT" pitchFamily="34" charset="0"/>
              </a:rPr>
              <a:t>Herner</a:t>
            </a:r>
            <a:r>
              <a:rPr lang="en-US" altLang="en-US" sz="2400" b="1" dirty="0" smtClean="0">
                <a:solidFill>
                  <a:schemeClr val="accent2"/>
                </a:solidFill>
                <a:latin typeface="NewsGoth BT" pitchFamily="34" charset="0"/>
              </a:rPr>
              <a:t>, 1998)</a:t>
            </a:r>
            <a:endParaRPr lang="en-US" altLang="en-US" sz="2400" b="1" dirty="0" smtClean="0">
              <a:solidFill>
                <a:schemeClr val="accent2"/>
              </a:solidFill>
            </a:endParaRPr>
          </a:p>
          <a:p>
            <a:endParaRPr lang="en-US" dirty="0"/>
          </a:p>
        </p:txBody>
      </p:sp>
    </p:spTree>
    <p:extLst>
      <p:ext uri="{BB962C8B-B14F-4D97-AF65-F5344CB8AC3E}">
        <p14:creationId xmlns:p14="http://schemas.microsoft.com/office/powerpoint/2010/main" val="132674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624" y="2738534"/>
            <a:ext cx="8854751" cy="4525963"/>
          </a:xfrm>
        </p:spPr>
        <p:txBody>
          <a:bodyPr>
            <a:normAutofit/>
          </a:bodyPr>
          <a:lstStyle/>
          <a:p>
            <a:pPr marL="0" indent="0" algn="ctr">
              <a:buNone/>
            </a:pPr>
            <a:r>
              <a:rPr lang="en-US" sz="8000" dirty="0" smtClean="0">
                <a:latin typeface="Arial Black" panose="020B0A04020102020204" pitchFamily="34" charset="0"/>
              </a:rPr>
              <a:t>7 x 180 = 1260</a:t>
            </a:r>
          </a:p>
          <a:p>
            <a:pPr marL="0" indent="0" algn="ctr">
              <a:buNone/>
            </a:pPr>
            <a:endParaRPr lang="en-US" sz="8000" dirty="0">
              <a:latin typeface="Arial Black" panose="020B0A04020102020204" pitchFamily="34" charset="0"/>
            </a:endParaRPr>
          </a:p>
          <a:p>
            <a:pPr marL="0" indent="0" algn="ctr">
              <a:buNone/>
            </a:pPr>
            <a:endParaRPr lang="en-US" sz="7200" dirty="0"/>
          </a:p>
          <a:p>
            <a:pPr marL="0" indent="0" algn="ctr">
              <a:buNone/>
            </a:pPr>
            <a:endParaRPr lang="en-US" sz="7200" dirty="0" smtClean="0"/>
          </a:p>
          <a:p>
            <a:pPr marL="0" indent="0" algn="ctr">
              <a:buNone/>
            </a:pPr>
            <a:endParaRPr lang="en-US" sz="7200" dirty="0"/>
          </a:p>
        </p:txBody>
      </p:sp>
      <p:sp>
        <p:nvSpPr>
          <p:cNvPr id="2" name="Rectangle 1"/>
          <p:cNvSpPr/>
          <p:nvPr/>
        </p:nvSpPr>
        <p:spPr>
          <a:xfrm>
            <a:off x="867103" y="346841"/>
            <a:ext cx="7740869" cy="1229711"/>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rgbClr val="FFFF00"/>
                </a:solidFill>
              </a:rPr>
              <a:t>Capitalize on the opportunities or miss opportunities?</a:t>
            </a:r>
            <a:endParaRPr lang="en-US" sz="4400" b="1" dirty="0">
              <a:solidFill>
                <a:srgbClr val="FFFF00"/>
              </a:solidFill>
            </a:endParaRPr>
          </a:p>
        </p:txBody>
      </p:sp>
    </p:spTree>
    <p:extLst>
      <p:ext uri="{BB962C8B-B14F-4D97-AF65-F5344CB8AC3E}">
        <p14:creationId xmlns:p14="http://schemas.microsoft.com/office/powerpoint/2010/main" val="28128929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0933" y="199260"/>
            <a:ext cx="8652933" cy="649522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39213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8623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student outcomes to change, </a:t>
            </a:r>
            <a:br>
              <a:rPr lang="en-US" dirty="0" smtClean="0"/>
            </a:br>
            <a:r>
              <a:rPr lang="en-US" dirty="0" smtClean="0"/>
              <a:t>who must change?</a:t>
            </a:r>
            <a:endParaRPr lang="en-US" dirty="0"/>
          </a:p>
        </p:txBody>
      </p:sp>
      <p:pic>
        <p:nvPicPr>
          <p:cNvPr id="4" name="Picture 3"/>
          <p:cNvPicPr>
            <a:picLocks noChangeAspect="1"/>
          </p:cNvPicPr>
          <p:nvPr/>
        </p:nvPicPr>
        <p:blipFill>
          <a:blip r:embed="rId2"/>
          <a:stretch>
            <a:fillRect/>
          </a:stretch>
        </p:blipFill>
        <p:spPr>
          <a:xfrm>
            <a:off x="457200" y="2031999"/>
            <a:ext cx="3623733" cy="3073095"/>
          </a:xfrm>
          <a:prstGeom prst="rect">
            <a:avLst/>
          </a:prstGeom>
        </p:spPr>
      </p:pic>
      <p:sp>
        <p:nvSpPr>
          <p:cNvPr id="5" name="TextBox 4"/>
          <p:cNvSpPr txBox="1"/>
          <p:nvPr/>
        </p:nvSpPr>
        <p:spPr>
          <a:xfrm>
            <a:off x="1388533" y="5105094"/>
            <a:ext cx="2692400" cy="461665"/>
          </a:xfrm>
          <a:prstGeom prst="rect">
            <a:avLst/>
          </a:prstGeom>
          <a:noFill/>
        </p:spPr>
        <p:txBody>
          <a:bodyPr wrap="square" rtlCol="0">
            <a:spAutoFit/>
          </a:bodyPr>
          <a:lstStyle/>
          <a:p>
            <a:r>
              <a:rPr lang="en-US" sz="2400" dirty="0" smtClean="0"/>
              <a:t>Students </a:t>
            </a:r>
            <a:endParaRPr lang="en-US" sz="2400" dirty="0"/>
          </a:p>
        </p:txBody>
      </p:sp>
      <p:pic>
        <p:nvPicPr>
          <p:cNvPr id="3074" name="Picture 2" descr="Image result for group of educ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322" y="2031998"/>
            <a:ext cx="3312945" cy="30730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22533" y="5105094"/>
            <a:ext cx="2692400" cy="461665"/>
          </a:xfrm>
          <a:prstGeom prst="rect">
            <a:avLst/>
          </a:prstGeom>
          <a:noFill/>
        </p:spPr>
        <p:txBody>
          <a:bodyPr wrap="square" rtlCol="0">
            <a:spAutoFit/>
          </a:bodyPr>
          <a:lstStyle/>
          <a:p>
            <a:r>
              <a:rPr lang="en-US" sz="2400" dirty="0" smtClean="0"/>
              <a:t>Educators</a:t>
            </a:r>
            <a:endParaRPr lang="en-US" sz="2400" dirty="0"/>
          </a:p>
        </p:txBody>
      </p:sp>
      <p:sp>
        <p:nvSpPr>
          <p:cNvPr id="6" name="TextBox 5"/>
          <p:cNvSpPr txBox="1"/>
          <p:nvPr/>
        </p:nvSpPr>
        <p:spPr>
          <a:xfrm>
            <a:off x="4436533" y="3276157"/>
            <a:ext cx="1428389" cy="584775"/>
          </a:xfrm>
          <a:prstGeom prst="rect">
            <a:avLst/>
          </a:prstGeom>
          <a:noFill/>
        </p:spPr>
        <p:txBody>
          <a:bodyPr wrap="square" rtlCol="0">
            <a:spAutoFit/>
          </a:bodyPr>
          <a:lstStyle/>
          <a:p>
            <a:r>
              <a:rPr lang="en-US" sz="3200" dirty="0" smtClean="0"/>
              <a:t>OR</a:t>
            </a:r>
            <a:endParaRPr lang="en-US" sz="3200" dirty="0"/>
          </a:p>
        </p:txBody>
      </p:sp>
    </p:spTree>
    <p:extLst>
      <p:ext uri="{BB962C8B-B14F-4D97-AF65-F5344CB8AC3E}">
        <p14:creationId xmlns:p14="http://schemas.microsoft.com/office/powerpoint/2010/main" val="1682219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ChangeArrowheads="1"/>
          </p:cNvSpPr>
          <p:nvPr/>
        </p:nvSpPr>
        <p:spPr bwMode="auto">
          <a:xfrm>
            <a:off x="602671" y="2182091"/>
            <a:ext cx="1608223" cy="1997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350">
              <a:latin typeface="Calibri" panose="020F0502020204030204" pitchFamily="34" charset="0"/>
            </a:endParaRPr>
          </a:p>
        </p:txBody>
      </p:sp>
      <p:sp>
        <p:nvSpPr>
          <p:cNvPr id="41988" name="Rectangle 3"/>
          <p:cNvSpPr>
            <a:spLocks noChangeArrowheads="1"/>
          </p:cNvSpPr>
          <p:nvPr/>
        </p:nvSpPr>
        <p:spPr bwMode="auto">
          <a:xfrm>
            <a:off x="2875225" y="2182091"/>
            <a:ext cx="1439060" cy="1997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350">
              <a:latin typeface="Calibri" panose="020F0502020204030204" pitchFamily="34" charset="0"/>
            </a:endParaRPr>
          </a:p>
        </p:txBody>
      </p:sp>
      <p:sp>
        <p:nvSpPr>
          <p:cNvPr id="41989" name="Rectangle 4"/>
          <p:cNvSpPr>
            <a:spLocks noChangeArrowheads="1"/>
          </p:cNvSpPr>
          <p:nvPr/>
        </p:nvSpPr>
        <p:spPr bwMode="auto">
          <a:xfrm>
            <a:off x="4773708" y="2217021"/>
            <a:ext cx="1433660" cy="1963036"/>
          </a:xfrm>
          <a:prstGeom prst="rect">
            <a:avLst/>
          </a:prstGeom>
          <a:solidFill>
            <a:srgbClr val="FF0000">
              <a:alpha val="70195"/>
            </a:srgbClr>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400" dirty="0">
              <a:solidFill>
                <a:schemeClr val="bg1"/>
              </a:solidFill>
              <a:latin typeface="Calibri" panose="020F0502020204030204" pitchFamily="34" charset="0"/>
            </a:endParaRPr>
          </a:p>
          <a:p>
            <a:pPr eaLnBrk="1" hangingPunct="1">
              <a:spcBef>
                <a:spcPct val="0"/>
              </a:spcBef>
              <a:buClrTx/>
              <a:buFontTx/>
              <a:buNone/>
            </a:pPr>
            <a:r>
              <a:rPr lang="en-US" altLang="en-US" sz="1600" dirty="0" smtClean="0">
                <a:solidFill>
                  <a:schemeClr val="bg1"/>
                </a:solidFill>
                <a:latin typeface="Calibri" panose="020F0502020204030204" pitchFamily="34" charset="0"/>
              </a:rPr>
              <a:t>   The </a:t>
            </a:r>
            <a:r>
              <a:rPr lang="en-US" altLang="en-US" sz="1600" dirty="0">
                <a:solidFill>
                  <a:schemeClr val="bg1"/>
                </a:solidFill>
                <a:latin typeface="Calibri" panose="020F0502020204030204" pitchFamily="34" charset="0"/>
              </a:rPr>
              <a:t>main </a:t>
            </a:r>
          </a:p>
          <a:p>
            <a:pPr eaLnBrk="1" hangingPunct="1">
              <a:spcBef>
                <a:spcPct val="0"/>
              </a:spcBef>
              <a:buClrTx/>
              <a:buFontTx/>
              <a:buNone/>
            </a:pPr>
            <a:r>
              <a:rPr lang="en-US" altLang="en-US" sz="1600" dirty="0" smtClean="0">
                <a:solidFill>
                  <a:schemeClr val="bg1"/>
                </a:solidFill>
                <a:latin typeface="Calibri" panose="020F0502020204030204" pitchFamily="34" charset="0"/>
              </a:rPr>
              <a:t>   behavior </a:t>
            </a:r>
            <a:r>
              <a:rPr lang="en-US" altLang="en-US" sz="1600" dirty="0">
                <a:solidFill>
                  <a:schemeClr val="bg1"/>
                </a:solidFill>
                <a:latin typeface="Calibri" panose="020F0502020204030204" pitchFamily="34" charset="0"/>
              </a:rPr>
              <a:t>of </a:t>
            </a:r>
          </a:p>
          <a:p>
            <a:pPr eaLnBrk="1" hangingPunct="1">
              <a:spcBef>
                <a:spcPct val="0"/>
              </a:spcBef>
              <a:buClrTx/>
              <a:buFontTx/>
              <a:buNone/>
            </a:pPr>
            <a:r>
              <a:rPr lang="en-US" altLang="en-US" sz="1600" dirty="0" smtClean="0">
                <a:solidFill>
                  <a:schemeClr val="bg1"/>
                </a:solidFill>
                <a:latin typeface="Calibri" panose="020F0502020204030204" pitchFamily="34" charset="0"/>
              </a:rPr>
              <a:t>   concern</a:t>
            </a:r>
            <a:endParaRPr lang="en-US" altLang="en-US" sz="1600" dirty="0">
              <a:solidFill>
                <a:schemeClr val="bg1"/>
              </a:solidFill>
              <a:latin typeface="Calibri" panose="020F0502020204030204" pitchFamily="34" charset="0"/>
            </a:endParaRPr>
          </a:p>
        </p:txBody>
      </p:sp>
      <p:sp>
        <p:nvSpPr>
          <p:cNvPr id="41990" name="Rectangle 5"/>
          <p:cNvSpPr>
            <a:spLocks noChangeArrowheads="1"/>
          </p:cNvSpPr>
          <p:nvPr/>
        </p:nvSpPr>
        <p:spPr bwMode="auto">
          <a:xfrm>
            <a:off x="6897995" y="2221481"/>
            <a:ext cx="1492661" cy="1958576"/>
          </a:xfrm>
          <a:prstGeom prst="rect">
            <a:avLst/>
          </a:prstGeom>
          <a:solidFill>
            <a:srgbClr val="008000">
              <a:alpha val="50195"/>
            </a:srgbClr>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350" dirty="0">
              <a:latin typeface="Calibri" panose="020F0502020204030204" pitchFamily="34" charset="0"/>
            </a:endParaRPr>
          </a:p>
          <a:p>
            <a:pPr eaLnBrk="1" hangingPunct="1">
              <a:spcBef>
                <a:spcPct val="0"/>
              </a:spcBef>
              <a:buClrTx/>
              <a:buFontTx/>
              <a:buNone/>
            </a:pPr>
            <a:endParaRPr lang="en-US" altLang="en-US" sz="1200" dirty="0">
              <a:latin typeface="Calibri" panose="020F0502020204030204" pitchFamily="34" charset="0"/>
            </a:endParaRPr>
          </a:p>
          <a:p>
            <a:pPr eaLnBrk="1" hangingPunct="1">
              <a:spcBef>
                <a:spcPct val="0"/>
              </a:spcBef>
              <a:buClrTx/>
              <a:buFontTx/>
              <a:buNone/>
            </a:pPr>
            <a:endParaRPr lang="en-US" altLang="en-US" sz="1200" dirty="0">
              <a:latin typeface="Calibri" panose="020F0502020204030204" pitchFamily="34" charset="0"/>
            </a:endParaRPr>
          </a:p>
          <a:p>
            <a:pPr eaLnBrk="1" hangingPunct="1">
              <a:spcBef>
                <a:spcPct val="0"/>
              </a:spcBef>
              <a:buClrTx/>
              <a:buFontTx/>
              <a:buNone/>
            </a:pPr>
            <a:r>
              <a:rPr lang="en-US" altLang="en-US" sz="1600" dirty="0">
                <a:latin typeface="Calibri" panose="020F0502020204030204" pitchFamily="34" charset="0"/>
              </a:rPr>
              <a:t>The purpose or </a:t>
            </a:r>
          </a:p>
          <a:p>
            <a:pPr eaLnBrk="1" hangingPunct="1">
              <a:spcBef>
                <a:spcPct val="0"/>
              </a:spcBef>
              <a:buClrTx/>
              <a:buFontTx/>
              <a:buNone/>
            </a:pPr>
            <a:r>
              <a:rPr lang="en-US" altLang="en-US" sz="1600" dirty="0">
                <a:latin typeface="Calibri" panose="020F0502020204030204" pitchFamily="34" charset="0"/>
              </a:rPr>
              <a:t>reason why </a:t>
            </a:r>
          </a:p>
          <a:p>
            <a:pPr eaLnBrk="1" hangingPunct="1">
              <a:spcBef>
                <a:spcPct val="0"/>
              </a:spcBef>
              <a:buClrTx/>
              <a:buFontTx/>
              <a:buNone/>
            </a:pPr>
            <a:r>
              <a:rPr lang="en-US" altLang="en-US" sz="1600" dirty="0">
                <a:latin typeface="Calibri" panose="020F0502020204030204" pitchFamily="34" charset="0"/>
              </a:rPr>
              <a:t>the problem</a:t>
            </a:r>
          </a:p>
          <a:p>
            <a:pPr eaLnBrk="1" hangingPunct="1">
              <a:spcBef>
                <a:spcPct val="0"/>
              </a:spcBef>
              <a:buClrTx/>
              <a:buFontTx/>
              <a:buNone/>
            </a:pPr>
            <a:r>
              <a:rPr lang="en-US" altLang="en-US" sz="1600" dirty="0">
                <a:latin typeface="Calibri" panose="020F0502020204030204" pitchFamily="34" charset="0"/>
              </a:rPr>
              <a:t>behavior occurs</a:t>
            </a:r>
          </a:p>
          <a:p>
            <a:pPr eaLnBrk="1" hangingPunct="1">
              <a:spcBef>
                <a:spcPct val="0"/>
              </a:spcBef>
              <a:buClrTx/>
              <a:buFontTx/>
              <a:buNone/>
            </a:pPr>
            <a:r>
              <a:rPr lang="en-US" altLang="en-US" sz="1600" dirty="0">
                <a:latin typeface="Calibri" panose="020F0502020204030204" pitchFamily="34" charset="0"/>
              </a:rPr>
              <a:t>(i.e., function)</a:t>
            </a:r>
          </a:p>
        </p:txBody>
      </p:sp>
      <p:sp>
        <p:nvSpPr>
          <p:cNvPr id="41991" name="AutoShape 6"/>
          <p:cNvSpPr>
            <a:spLocks noChangeArrowheads="1"/>
          </p:cNvSpPr>
          <p:nvPr/>
        </p:nvSpPr>
        <p:spPr bwMode="auto">
          <a:xfrm>
            <a:off x="2382000" y="3200400"/>
            <a:ext cx="342900" cy="28575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350">
              <a:latin typeface="Calibri" panose="020F0502020204030204" pitchFamily="34" charset="0"/>
            </a:endParaRPr>
          </a:p>
        </p:txBody>
      </p:sp>
      <p:sp>
        <p:nvSpPr>
          <p:cNvPr id="41992" name="AutoShape 7"/>
          <p:cNvSpPr>
            <a:spLocks noChangeArrowheads="1"/>
          </p:cNvSpPr>
          <p:nvPr/>
        </p:nvSpPr>
        <p:spPr bwMode="auto">
          <a:xfrm>
            <a:off x="6397669" y="3200400"/>
            <a:ext cx="342900" cy="28575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350">
              <a:latin typeface="Calibri" panose="020F0502020204030204" pitchFamily="34" charset="0"/>
            </a:endParaRPr>
          </a:p>
        </p:txBody>
      </p:sp>
      <p:sp>
        <p:nvSpPr>
          <p:cNvPr id="41993" name="AutoShape 8"/>
          <p:cNvSpPr>
            <a:spLocks noChangeArrowheads="1"/>
          </p:cNvSpPr>
          <p:nvPr/>
        </p:nvSpPr>
        <p:spPr bwMode="auto">
          <a:xfrm>
            <a:off x="4392216" y="3200400"/>
            <a:ext cx="342900" cy="28575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350">
              <a:latin typeface="Calibri" panose="020F0502020204030204" pitchFamily="34" charset="0"/>
            </a:endParaRPr>
          </a:p>
        </p:txBody>
      </p:sp>
      <p:sp>
        <p:nvSpPr>
          <p:cNvPr id="41994" name="Text Box 9"/>
          <p:cNvSpPr txBox="1">
            <a:spLocks noChangeArrowheads="1"/>
          </p:cNvSpPr>
          <p:nvPr/>
        </p:nvSpPr>
        <p:spPr bwMode="auto">
          <a:xfrm>
            <a:off x="602671" y="2204200"/>
            <a:ext cx="160822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r>
              <a:rPr lang="en-US" altLang="en-US" sz="1600" b="1" dirty="0" smtClean="0">
                <a:latin typeface="Calibri" panose="020F0502020204030204" pitchFamily="34" charset="0"/>
              </a:rPr>
              <a:t>Setting </a:t>
            </a:r>
            <a:r>
              <a:rPr lang="en-US" altLang="en-US" sz="1600" b="1" dirty="0">
                <a:latin typeface="Calibri" panose="020F0502020204030204" pitchFamily="34" charset="0"/>
              </a:rPr>
              <a:t>Events</a:t>
            </a:r>
          </a:p>
          <a:p>
            <a:pPr eaLnBrk="1" hangingPunct="1">
              <a:spcBef>
                <a:spcPct val="0"/>
              </a:spcBef>
              <a:buClrTx/>
              <a:buFontTx/>
              <a:buNone/>
            </a:pPr>
            <a:endParaRPr lang="en-US" altLang="en-US" sz="1400" dirty="0">
              <a:latin typeface="Calibri" panose="020F0502020204030204" pitchFamily="34" charset="0"/>
            </a:endParaRPr>
          </a:p>
          <a:p>
            <a:pPr eaLnBrk="1" hangingPunct="1">
              <a:spcBef>
                <a:spcPct val="0"/>
              </a:spcBef>
              <a:buClrTx/>
              <a:buFontTx/>
              <a:buNone/>
            </a:pPr>
            <a:r>
              <a:rPr lang="en-US" altLang="en-US" sz="1600" dirty="0">
                <a:latin typeface="Calibri" panose="020F0502020204030204" pitchFamily="34" charset="0"/>
              </a:rPr>
              <a:t>An event that increases the likelihood that the trigger will provoke the behavior </a:t>
            </a:r>
          </a:p>
        </p:txBody>
      </p:sp>
      <p:sp>
        <p:nvSpPr>
          <p:cNvPr id="41995" name="Text Box 10"/>
          <p:cNvSpPr txBox="1">
            <a:spLocks noChangeArrowheads="1"/>
          </p:cNvSpPr>
          <p:nvPr/>
        </p:nvSpPr>
        <p:spPr bwMode="auto">
          <a:xfrm>
            <a:off x="2972849" y="2217021"/>
            <a:ext cx="12586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algn="ctr" eaLnBrk="1" hangingPunct="1">
              <a:spcBef>
                <a:spcPct val="0"/>
              </a:spcBef>
              <a:buClrTx/>
              <a:buFontTx/>
              <a:buNone/>
            </a:pPr>
            <a:r>
              <a:rPr lang="en-US" altLang="en-US" sz="1600" b="1" dirty="0" smtClean="0">
                <a:latin typeface="Calibri" panose="020F0502020204030204" pitchFamily="34" charset="0"/>
              </a:rPr>
              <a:t>Triggering</a:t>
            </a:r>
            <a:endParaRPr lang="en-US" altLang="en-US" sz="1600" b="1" dirty="0">
              <a:latin typeface="Calibri" panose="020F0502020204030204" pitchFamily="34" charset="0"/>
            </a:endParaRPr>
          </a:p>
          <a:p>
            <a:pPr algn="ctr" eaLnBrk="1" hangingPunct="1">
              <a:spcBef>
                <a:spcPct val="0"/>
              </a:spcBef>
              <a:buClrTx/>
              <a:buFontTx/>
              <a:buNone/>
            </a:pPr>
            <a:r>
              <a:rPr lang="en-US" altLang="en-US" sz="1600" b="1" dirty="0">
                <a:latin typeface="Calibri" panose="020F0502020204030204" pitchFamily="34" charset="0"/>
              </a:rPr>
              <a:t>Antecedents</a:t>
            </a:r>
          </a:p>
        </p:txBody>
      </p:sp>
      <p:sp>
        <p:nvSpPr>
          <p:cNvPr id="41996" name="Text Box 11"/>
          <p:cNvSpPr txBox="1">
            <a:spLocks noChangeArrowheads="1"/>
          </p:cNvSpPr>
          <p:nvPr/>
        </p:nvSpPr>
        <p:spPr bwMode="auto">
          <a:xfrm>
            <a:off x="6942049" y="2247798"/>
            <a:ext cx="14045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algn="ctr" eaLnBrk="1" hangingPunct="1">
              <a:spcBef>
                <a:spcPct val="0"/>
              </a:spcBef>
              <a:buClrTx/>
              <a:buFontTx/>
              <a:buNone/>
            </a:pPr>
            <a:r>
              <a:rPr lang="en-US" altLang="en-US" sz="1600" b="1" dirty="0" smtClean="0">
                <a:latin typeface="Calibri" panose="020F0502020204030204" pitchFamily="34" charset="0"/>
              </a:rPr>
              <a:t>Maintaining</a:t>
            </a:r>
            <a:endParaRPr lang="en-US" altLang="en-US" sz="1600" b="1" dirty="0">
              <a:latin typeface="Calibri" panose="020F0502020204030204" pitchFamily="34" charset="0"/>
            </a:endParaRPr>
          </a:p>
          <a:p>
            <a:pPr algn="ctr" eaLnBrk="1" hangingPunct="1">
              <a:spcBef>
                <a:spcPct val="0"/>
              </a:spcBef>
              <a:buClrTx/>
              <a:buFontTx/>
              <a:buNone/>
            </a:pPr>
            <a:r>
              <a:rPr lang="en-US" altLang="en-US" sz="1600" b="1" dirty="0">
                <a:latin typeface="Calibri" panose="020F0502020204030204" pitchFamily="34" charset="0"/>
              </a:rPr>
              <a:t>Consequences</a:t>
            </a:r>
          </a:p>
        </p:txBody>
      </p:sp>
      <p:sp>
        <p:nvSpPr>
          <p:cNvPr id="41997" name="Text Box 12"/>
          <p:cNvSpPr txBox="1">
            <a:spLocks noChangeArrowheads="1"/>
          </p:cNvSpPr>
          <p:nvPr/>
        </p:nvSpPr>
        <p:spPr bwMode="auto">
          <a:xfrm>
            <a:off x="4978616" y="2221480"/>
            <a:ext cx="94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algn="ctr" eaLnBrk="1" hangingPunct="1">
              <a:spcBef>
                <a:spcPct val="0"/>
              </a:spcBef>
              <a:buClrTx/>
              <a:buFontTx/>
              <a:buNone/>
            </a:pPr>
            <a:r>
              <a:rPr lang="en-US" altLang="en-US" sz="1600" b="1" dirty="0" smtClean="0">
                <a:solidFill>
                  <a:schemeClr val="bg1"/>
                </a:solidFill>
                <a:latin typeface="Calibri" panose="020F0502020204030204" pitchFamily="34" charset="0"/>
              </a:rPr>
              <a:t>Problem</a:t>
            </a:r>
            <a:endParaRPr lang="en-US" altLang="en-US" sz="1600" b="1" dirty="0">
              <a:solidFill>
                <a:schemeClr val="bg1"/>
              </a:solidFill>
              <a:latin typeface="Calibri" panose="020F0502020204030204" pitchFamily="34" charset="0"/>
            </a:endParaRPr>
          </a:p>
          <a:p>
            <a:pPr algn="ctr" eaLnBrk="1" hangingPunct="1">
              <a:spcBef>
                <a:spcPct val="0"/>
              </a:spcBef>
              <a:buClrTx/>
              <a:buFontTx/>
              <a:buNone/>
            </a:pPr>
            <a:r>
              <a:rPr lang="en-US" altLang="en-US" sz="1600" b="1" dirty="0">
                <a:solidFill>
                  <a:schemeClr val="bg1"/>
                </a:solidFill>
                <a:latin typeface="Calibri" panose="020F0502020204030204" pitchFamily="34" charset="0"/>
              </a:rPr>
              <a:t>Behavior</a:t>
            </a:r>
          </a:p>
        </p:txBody>
      </p:sp>
      <p:sp>
        <p:nvSpPr>
          <p:cNvPr id="41998" name="Text Box 21"/>
          <p:cNvSpPr txBox="1">
            <a:spLocks noChangeArrowheads="1"/>
          </p:cNvSpPr>
          <p:nvPr/>
        </p:nvSpPr>
        <p:spPr bwMode="auto">
          <a:xfrm>
            <a:off x="570108" y="384166"/>
            <a:ext cx="67450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r>
              <a:rPr lang="en-US" altLang="en-US" sz="3200" dirty="0">
                <a:latin typeface="Trebuchet MS" panose="020B0603020202020204" pitchFamily="34" charset="0"/>
              </a:rPr>
              <a:t>The Science of Human Behavior</a:t>
            </a:r>
          </a:p>
        </p:txBody>
      </p:sp>
      <p:sp>
        <p:nvSpPr>
          <p:cNvPr id="41999" name="TextBox 28"/>
          <p:cNvSpPr txBox="1">
            <a:spLocks noChangeArrowheads="1"/>
          </p:cNvSpPr>
          <p:nvPr/>
        </p:nvSpPr>
        <p:spPr bwMode="auto">
          <a:xfrm>
            <a:off x="2882326" y="2653822"/>
            <a:ext cx="150989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400" dirty="0">
              <a:latin typeface="Calibri" panose="020F0502020204030204" pitchFamily="34" charset="0"/>
            </a:endParaRPr>
          </a:p>
          <a:p>
            <a:pPr eaLnBrk="1" hangingPunct="1">
              <a:spcBef>
                <a:spcPct val="0"/>
              </a:spcBef>
              <a:buClrTx/>
              <a:buFontTx/>
              <a:buNone/>
            </a:pPr>
            <a:r>
              <a:rPr lang="en-US" altLang="en-US" sz="1600" dirty="0">
                <a:latin typeface="Calibri" panose="020F0502020204030204" pitchFamily="34" charset="0"/>
              </a:rPr>
              <a:t>The immediate event that provokes the behavior</a:t>
            </a:r>
          </a:p>
        </p:txBody>
      </p:sp>
      <p:pic>
        <p:nvPicPr>
          <p:cNvPr id="420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671" y="4297439"/>
            <a:ext cx="1515646" cy="151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3262" y="4315665"/>
            <a:ext cx="1410455" cy="147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0560" y="4334288"/>
            <a:ext cx="1451215" cy="145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6"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2049" y="4315665"/>
            <a:ext cx="1448607" cy="147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780560" y="1337481"/>
            <a:ext cx="1426808" cy="646331"/>
          </a:xfrm>
          <a:prstGeom prst="rect">
            <a:avLst/>
          </a:prstGeom>
          <a:noFill/>
        </p:spPr>
        <p:txBody>
          <a:bodyPr wrap="square" rtlCol="0">
            <a:spAutoFit/>
          </a:bodyPr>
          <a:lstStyle/>
          <a:p>
            <a:pPr algn="ctr"/>
            <a:r>
              <a:rPr lang="en-US" dirty="0" smtClean="0"/>
              <a:t>Refuse to do it</a:t>
            </a:r>
            <a:endParaRPr lang="en-US" dirty="0"/>
          </a:p>
        </p:txBody>
      </p:sp>
      <p:sp>
        <p:nvSpPr>
          <p:cNvPr id="20" name="TextBox 19"/>
          <p:cNvSpPr txBox="1"/>
          <p:nvPr/>
        </p:nvSpPr>
        <p:spPr>
          <a:xfrm>
            <a:off x="2887477" y="1298151"/>
            <a:ext cx="1426808" cy="923330"/>
          </a:xfrm>
          <a:prstGeom prst="rect">
            <a:avLst/>
          </a:prstGeom>
          <a:noFill/>
        </p:spPr>
        <p:txBody>
          <a:bodyPr wrap="square" rtlCol="0">
            <a:spAutoFit/>
          </a:bodyPr>
          <a:lstStyle/>
          <a:p>
            <a:pPr algn="ctr"/>
            <a:r>
              <a:rPr lang="en-US" dirty="0" smtClean="0"/>
              <a:t>Told to do something they do</a:t>
            </a:r>
            <a:endParaRPr lang="en-US" dirty="0"/>
          </a:p>
        </p:txBody>
      </p:sp>
      <p:sp>
        <p:nvSpPr>
          <p:cNvPr id="21" name="TextBox 20"/>
          <p:cNvSpPr txBox="1"/>
          <p:nvPr/>
        </p:nvSpPr>
        <p:spPr>
          <a:xfrm>
            <a:off x="727257" y="1339584"/>
            <a:ext cx="1426808" cy="646331"/>
          </a:xfrm>
          <a:prstGeom prst="rect">
            <a:avLst/>
          </a:prstGeom>
          <a:noFill/>
        </p:spPr>
        <p:txBody>
          <a:bodyPr wrap="square" rtlCol="0">
            <a:spAutoFit/>
          </a:bodyPr>
          <a:lstStyle/>
          <a:p>
            <a:pPr algn="ctr"/>
            <a:r>
              <a:rPr lang="en-US" dirty="0" smtClean="0"/>
              <a:t>Lack of sleep, tired </a:t>
            </a:r>
            <a:endParaRPr lang="en-US" dirty="0"/>
          </a:p>
        </p:txBody>
      </p:sp>
      <p:sp>
        <p:nvSpPr>
          <p:cNvPr id="22" name="TextBox 21"/>
          <p:cNvSpPr txBox="1"/>
          <p:nvPr/>
        </p:nvSpPr>
        <p:spPr>
          <a:xfrm>
            <a:off x="6860162" y="1284993"/>
            <a:ext cx="1617161" cy="923330"/>
          </a:xfrm>
          <a:prstGeom prst="rect">
            <a:avLst/>
          </a:prstGeom>
          <a:noFill/>
        </p:spPr>
        <p:txBody>
          <a:bodyPr wrap="square" rtlCol="0">
            <a:spAutoFit/>
          </a:bodyPr>
          <a:lstStyle/>
          <a:p>
            <a:pPr algn="ctr"/>
            <a:r>
              <a:rPr lang="en-US" dirty="0" smtClean="0"/>
              <a:t>Avoid unwanted academic work</a:t>
            </a:r>
            <a:endParaRPr lang="en-US" dirty="0"/>
          </a:p>
        </p:txBody>
      </p:sp>
    </p:spTree>
    <p:extLst>
      <p:ext uri="{BB962C8B-B14F-4D97-AF65-F5344CB8AC3E}">
        <p14:creationId xmlns:p14="http://schemas.microsoft.com/office/powerpoint/2010/main" val="309746529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Events</a:t>
            </a:r>
            <a:endParaRPr lang="en-US" dirty="0"/>
          </a:p>
        </p:txBody>
      </p:sp>
      <p:sp>
        <p:nvSpPr>
          <p:cNvPr id="3" name="Content Placeholder 2"/>
          <p:cNvSpPr>
            <a:spLocks noGrp="1"/>
          </p:cNvSpPr>
          <p:nvPr>
            <p:ph idx="1"/>
          </p:nvPr>
        </p:nvSpPr>
        <p:spPr>
          <a:xfrm>
            <a:off x="457200" y="1600200"/>
            <a:ext cx="8500188" cy="4525963"/>
          </a:xfrm>
        </p:spPr>
        <p:txBody>
          <a:bodyPr/>
          <a:lstStyle/>
          <a:p>
            <a:r>
              <a:rPr lang="en-US" dirty="0" smtClean="0"/>
              <a:t>Factors outside the immediate situation that increases the probability that a given situation will provoke a behavior</a:t>
            </a:r>
          </a:p>
          <a:p>
            <a:endParaRPr lang="en-US" dirty="0"/>
          </a:p>
          <a:p>
            <a:r>
              <a:rPr lang="en-US" dirty="0" smtClean="0"/>
              <a:t>TRAUMA!!!</a:t>
            </a:r>
            <a:endParaRPr lang="en-US" dirty="0"/>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6506" y="3501546"/>
            <a:ext cx="2807179" cy="280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5643685" y="3416664"/>
            <a:ext cx="2631232" cy="2976942"/>
          </a:xfrm>
          <a:prstGeom prst="rect">
            <a:avLst/>
          </a:prstGeom>
        </p:spPr>
      </p:pic>
    </p:spTree>
    <p:extLst>
      <p:ext uri="{BB962C8B-B14F-4D97-AF65-F5344CB8AC3E}">
        <p14:creationId xmlns:p14="http://schemas.microsoft.com/office/powerpoint/2010/main" val="2333934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ChangeArrowheads="1"/>
          </p:cNvSpPr>
          <p:nvPr/>
        </p:nvSpPr>
        <p:spPr bwMode="auto">
          <a:xfrm>
            <a:off x="369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40964" name="Rectangle 3"/>
          <p:cNvSpPr>
            <a:spLocks noChangeArrowheads="1"/>
          </p:cNvSpPr>
          <p:nvPr/>
        </p:nvSpPr>
        <p:spPr bwMode="auto">
          <a:xfrm>
            <a:off x="2655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40965" name="Rectangle 4"/>
          <p:cNvSpPr>
            <a:spLocks noChangeArrowheads="1"/>
          </p:cNvSpPr>
          <p:nvPr/>
        </p:nvSpPr>
        <p:spPr bwMode="auto">
          <a:xfrm>
            <a:off x="4865688" y="2362200"/>
            <a:ext cx="1600200" cy="2133600"/>
          </a:xfrm>
          <a:prstGeom prst="rect">
            <a:avLst/>
          </a:prstGeom>
          <a:solidFill>
            <a:srgbClr val="FF0000">
              <a:alpha val="70195"/>
            </a:srgbClr>
          </a:solidFill>
          <a:ln w="9525">
            <a:solidFill>
              <a:schemeClr val="tx1"/>
            </a:solidFill>
            <a:miter lim="800000"/>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eaLnBrk="1" hangingPunct="1">
              <a:spcBef>
                <a:spcPct val="0"/>
              </a:spcBef>
              <a:buClrTx/>
              <a:buSzTx/>
              <a:buFontTx/>
              <a:buNone/>
            </a:pPr>
            <a:r>
              <a:rPr lang="en-US" altLang="en-US" sz="2000" dirty="0">
                <a:latin typeface="Calibri" panose="020F0502020204030204" pitchFamily="34" charset="0"/>
              </a:rPr>
              <a:t>The main </a:t>
            </a:r>
          </a:p>
          <a:p>
            <a:pPr eaLnBrk="1" hangingPunct="1">
              <a:spcBef>
                <a:spcPct val="0"/>
              </a:spcBef>
              <a:buClrTx/>
              <a:buSzTx/>
              <a:buFontTx/>
              <a:buNone/>
            </a:pPr>
            <a:r>
              <a:rPr lang="en-US" altLang="en-US" sz="2000" dirty="0">
                <a:latin typeface="Calibri" panose="020F0502020204030204" pitchFamily="34" charset="0"/>
              </a:rPr>
              <a:t>behavior(s) of</a:t>
            </a:r>
          </a:p>
          <a:p>
            <a:pPr eaLnBrk="1" hangingPunct="1">
              <a:spcBef>
                <a:spcPct val="0"/>
              </a:spcBef>
              <a:buClrTx/>
              <a:buSzTx/>
              <a:buFontTx/>
              <a:buNone/>
            </a:pPr>
            <a:r>
              <a:rPr lang="en-US" altLang="en-US" sz="2000" dirty="0">
                <a:latin typeface="Calibri" panose="020F0502020204030204" pitchFamily="34" charset="0"/>
              </a:rPr>
              <a:t>concern</a:t>
            </a:r>
          </a:p>
        </p:txBody>
      </p:sp>
      <p:sp>
        <p:nvSpPr>
          <p:cNvPr id="40966" name="Rectangle 5"/>
          <p:cNvSpPr>
            <a:spLocks noChangeArrowheads="1"/>
          </p:cNvSpPr>
          <p:nvPr/>
        </p:nvSpPr>
        <p:spPr bwMode="auto">
          <a:xfrm>
            <a:off x="7075488" y="2362200"/>
            <a:ext cx="1611312" cy="2133600"/>
          </a:xfrm>
          <a:prstGeom prst="rect">
            <a:avLst/>
          </a:prstGeom>
          <a:solidFill>
            <a:srgbClr val="008000">
              <a:alpha val="50195"/>
            </a:srgbClr>
          </a:solidFill>
          <a:ln w="9525">
            <a:solidFill>
              <a:schemeClr val="tx1"/>
            </a:solidFill>
            <a:miter lim="800000"/>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eaLnBrk="1" hangingPunct="1">
              <a:spcBef>
                <a:spcPct val="0"/>
              </a:spcBef>
              <a:buClrTx/>
              <a:buSzTx/>
              <a:buFontTx/>
              <a:buNone/>
            </a:pPr>
            <a:endParaRPr lang="en-US" altLang="en-US" sz="1800" dirty="0">
              <a:latin typeface="Calibri" panose="020F0502020204030204" pitchFamily="34" charset="0"/>
            </a:endParaRPr>
          </a:p>
          <a:p>
            <a:pPr eaLnBrk="1" hangingPunct="1">
              <a:spcBef>
                <a:spcPct val="0"/>
              </a:spcBef>
              <a:buClrTx/>
              <a:buSzTx/>
              <a:buFontTx/>
              <a:buNone/>
            </a:pPr>
            <a:endParaRPr lang="en-US" altLang="en-US" sz="1600" dirty="0">
              <a:latin typeface="Calibri" panose="020F0502020204030204" pitchFamily="34" charset="0"/>
            </a:endParaRPr>
          </a:p>
          <a:p>
            <a:pPr eaLnBrk="1" hangingPunct="1">
              <a:spcBef>
                <a:spcPct val="0"/>
              </a:spcBef>
              <a:buClrTx/>
              <a:buSzTx/>
              <a:buFontTx/>
              <a:buNone/>
            </a:pPr>
            <a:endParaRPr lang="en-US" altLang="en-US" sz="1600" dirty="0">
              <a:latin typeface="Calibri" panose="020F0502020204030204" pitchFamily="34" charset="0"/>
            </a:endParaRPr>
          </a:p>
          <a:p>
            <a:pPr eaLnBrk="1" hangingPunct="1">
              <a:spcBef>
                <a:spcPct val="0"/>
              </a:spcBef>
              <a:buClrTx/>
              <a:buSzTx/>
              <a:buFontTx/>
              <a:buNone/>
            </a:pPr>
            <a:r>
              <a:rPr lang="en-US" altLang="en-US" sz="1800" dirty="0">
                <a:latin typeface="Calibri" panose="020F0502020204030204" pitchFamily="34" charset="0"/>
              </a:rPr>
              <a:t>The purpose or </a:t>
            </a:r>
          </a:p>
          <a:p>
            <a:pPr eaLnBrk="1" hangingPunct="1">
              <a:spcBef>
                <a:spcPct val="0"/>
              </a:spcBef>
              <a:buClrTx/>
              <a:buSzTx/>
              <a:buFontTx/>
              <a:buNone/>
            </a:pPr>
            <a:r>
              <a:rPr lang="en-US" altLang="en-US" sz="1800" dirty="0">
                <a:latin typeface="Calibri" panose="020F0502020204030204" pitchFamily="34" charset="0"/>
              </a:rPr>
              <a:t>reason why </a:t>
            </a:r>
          </a:p>
          <a:p>
            <a:pPr eaLnBrk="1" hangingPunct="1">
              <a:spcBef>
                <a:spcPct val="0"/>
              </a:spcBef>
              <a:buClrTx/>
              <a:buSzTx/>
              <a:buFontTx/>
              <a:buNone/>
            </a:pPr>
            <a:r>
              <a:rPr lang="en-US" altLang="en-US" sz="1800" dirty="0">
                <a:latin typeface="Calibri" panose="020F0502020204030204" pitchFamily="34" charset="0"/>
              </a:rPr>
              <a:t>the problem</a:t>
            </a:r>
          </a:p>
          <a:p>
            <a:pPr eaLnBrk="1" hangingPunct="1">
              <a:spcBef>
                <a:spcPct val="0"/>
              </a:spcBef>
              <a:buClrTx/>
              <a:buSzTx/>
              <a:buFontTx/>
              <a:buNone/>
            </a:pPr>
            <a:r>
              <a:rPr lang="en-US" altLang="en-US" sz="1800" dirty="0">
                <a:latin typeface="Calibri" panose="020F0502020204030204" pitchFamily="34" charset="0"/>
              </a:rPr>
              <a:t>behavior occurs</a:t>
            </a:r>
          </a:p>
          <a:p>
            <a:pPr eaLnBrk="1" hangingPunct="1">
              <a:spcBef>
                <a:spcPct val="0"/>
              </a:spcBef>
              <a:buClrTx/>
              <a:buSzTx/>
              <a:buFontTx/>
              <a:buNone/>
            </a:pPr>
            <a:r>
              <a:rPr lang="en-US" altLang="en-US" sz="1800" dirty="0">
                <a:latin typeface="Calibri" panose="020F0502020204030204" pitchFamily="34" charset="0"/>
              </a:rPr>
              <a:t>(i.e., function)</a:t>
            </a:r>
          </a:p>
        </p:txBody>
      </p:sp>
      <p:sp>
        <p:nvSpPr>
          <p:cNvPr id="40967" name="AutoShape 6"/>
          <p:cNvSpPr>
            <a:spLocks noChangeArrowheads="1"/>
          </p:cNvSpPr>
          <p:nvPr/>
        </p:nvSpPr>
        <p:spPr bwMode="auto">
          <a:xfrm>
            <a:off x="21224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40968" name="AutoShape 7"/>
          <p:cNvSpPr>
            <a:spLocks noChangeArrowheads="1"/>
          </p:cNvSpPr>
          <p:nvPr/>
        </p:nvSpPr>
        <p:spPr bwMode="auto">
          <a:xfrm>
            <a:off x="65420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40969" name="AutoShape 8"/>
          <p:cNvSpPr>
            <a:spLocks noChangeArrowheads="1"/>
          </p:cNvSpPr>
          <p:nvPr/>
        </p:nvSpPr>
        <p:spPr bwMode="auto">
          <a:xfrm>
            <a:off x="43322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40970" name="Text Box 9"/>
          <p:cNvSpPr txBox="1">
            <a:spLocks noChangeArrowheads="1"/>
          </p:cNvSpPr>
          <p:nvPr/>
        </p:nvSpPr>
        <p:spPr bwMode="auto">
          <a:xfrm>
            <a:off x="422275" y="2337811"/>
            <a:ext cx="16002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eaLnBrk="1" hangingPunct="1">
              <a:spcBef>
                <a:spcPct val="0"/>
              </a:spcBef>
              <a:buClrTx/>
              <a:buSzTx/>
              <a:buFontTx/>
              <a:buNone/>
            </a:pPr>
            <a:r>
              <a:rPr lang="en-US" altLang="en-US" sz="1600" b="1" dirty="0" smtClean="0">
                <a:latin typeface="Calibri" panose="020F0502020204030204" pitchFamily="34" charset="0"/>
              </a:rPr>
              <a:t>Setting </a:t>
            </a:r>
            <a:r>
              <a:rPr lang="en-US" altLang="en-US" sz="1600" b="1" dirty="0">
                <a:latin typeface="Calibri" panose="020F0502020204030204" pitchFamily="34" charset="0"/>
              </a:rPr>
              <a:t>Events</a:t>
            </a:r>
          </a:p>
          <a:p>
            <a:pPr eaLnBrk="1" hangingPunct="1">
              <a:spcBef>
                <a:spcPct val="0"/>
              </a:spcBef>
              <a:buClrTx/>
              <a:buSzTx/>
              <a:buFontTx/>
              <a:buNone/>
            </a:pPr>
            <a:endParaRPr lang="en-US" altLang="en-US" sz="1400" dirty="0">
              <a:latin typeface="Calibri" panose="020F0502020204030204" pitchFamily="34" charset="0"/>
            </a:endParaRPr>
          </a:p>
          <a:p>
            <a:pPr eaLnBrk="1" hangingPunct="1">
              <a:spcBef>
                <a:spcPct val="0"/>
              </a:spcBef>
              <a:buClrTx/>
              <a:buSzTx/>
              <a:buFontTx/>
              <a:buNone/>
            </a:pPr>
            <a:r>
              <a:rPr lang="en-US" altLang="en-US" sz="1800" dirty="0">
                <a:latin typeface="Calibri" panose="020F0502020204030204" pitchFamily="34" charset="0"/>
              </a:rPr>
              <a:t>An event that increases the likelihood that the trigger will provoke the behavior </a:t>
            </a:r>
          </a:p>
        </p:txBody>
      </p:sp>
      <p:sp>
        <p:nvSpPr>
          <p:cNvPr id="40971" name="Text Box 10"/>
          <p:cNvSpPr txBox="1">
            <a:spLocks noChangeArrowheads="1"/>
          </p:cNvSpPr>
          <p:nvPr/>
        </p:nvSpPr>
        <p:spPr bwMode="auto">
          <a:xfrm>
            <a:off x="2681288" y="23622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algn="ctr" eaLnBrk="1" hangingPunct="1">
              <a:spcBef>
                <a:spcPct val="0"/>
              </a:spcBef>
              <a:buClrTx/>
              <a:buSzTx/>
              <a:buFontTx/>
              <a:buNone/>
            </a:pPr>
            <a:r>
              <a:rPr lang="en-US" altLang="en-US" sz="1600" b="1" dirty="0" smtClean="0">
                <a:latin typeface="Calibri" panose="020F0502020204030204" pitchFamily="34" charset="0"/>
              </a:rPr>
              <a:t>Triggering</a:t>
            </a:r>
            <a:endParaRPr lang="en-US" altLang="en-US" sz="1600" b="1" dirty="0">
              <a:latin typeface="Calibri" panose="020F0502020204030204" pitchFamily="34" charset="0"/>
            </a:endParaRPr>
          </a:p>
          <a:p>
            <a:pPr algn="ctr" eaLnBrk="1" hangingPunct="1">
              <a:spcBef>
                <a:spcPct val="0"/>
              </a:spcBef>
              <a:buClrTx/>
              <a:buSzTx/>
              <a:buFontTx/>
              <a:buNone/>
            </a:pPr>
            <a:r>
              <a:rPr lang="en-US" altLang="en-US" sz="1600" b="1" dirty="0">
                <a:latin typeface="Calibri" panose="020F0502020204030204" pitchFamily="34" charset="0"/>
              </a:rPr>
              <a:t>Antecedents</a:t>
            </a:r>
          </a:p>
        </p:txBody>
      </p:sp>
      <p:sp>
        <p:nvSpPr>
          <p:cNvPr id="40972" name="Text Box 11"/>
          <p:cNvSpPr txBox="1">
            <a:spLocks noChangeArrowheads="1"/>
          </p:cNvSpPr>
          <p:nvPr/>
        </p:nvSpPr>
        <p:spPr bwMode="auto">
          <a:xfrm>
            <a:off x="7167563" y="2360613"/>
            <a:ext cx="1427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algn="ctr" eaLnBrk="1" hangingPunct="1">
              <a:spcBef>
                <a:spcPct val="0"/>
              </a:spcBef>
              <a:buClrTx/>
              <a:buSzTx/>
              <a:buFontTx/>
              <a:buNone/>
            </a:pPr>
            <a:r>
              <a:rPr lang="en-US" altLang="en-US" sz="1600" b="1" dirty="0" smtClean="0">
                <a:latin typeface="Calibri" panose="020F0502020204030204" pitchFamily="34" charset="0"/>
              </a:rPr>
              <a:t>Maintaining</a:t>
            </a:r>
            <a:endParaRPr lang="en-US" altLang="en-US" sz="1600" b="1" dirty="0">
              <a:latin typeface="Calibri" panose="020F0502020204030204" pitchFamily="34" charset="0"/>
            </a:endParaRPr>
          </a:p>
          <a:p>
            <a:pPr algn="ctr" eaLnBrk="1" hangingPunct="1">
              <a:spcBef>
                <a:spcPct val="0"/>
              </a:spcBef>
              <a:buClrTx/>
              <a:buSzTx/>
              <a:buFontTx/>
              <a:buNone/>
            </a:pPr>
            <a:r>
              <a:rPr lang="en-US" altLang="en-US" sz="1600" b="1" dirty="0">
                <a:latin typeface="Calibri" panose="020F0502020204030204" pitchFamily="34" charset="0"/>
              </a:rPr>
              <a:t>Consequences</a:t>
            </a:r>
          </a:p>
        </p:txBody>
      </p:sp>
      <p:sp>
        <p:nvSpPr>
          <p:cNvPr id="40973" name="Text Box 12"/>
          <p:cNvSpPr txBox="1">
            <a:spLocks noChangeArrowheads="1"/>
          </p:cNvSpPr>
          <p:nvPr/>
        </p:nvSpPr>
        <p:spPr bwMode="auto">
          <a:xfrm>
            <a:off x="4975225" y="2362200"/>
            <a:ext cx="1330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algn="ctr" eaLnBrk="1" hangingPunct="1">
              <a:spcBef>
                <a:spcPct val="0"/>
              </a:spcBef>
              <a:buClrTx/>
              <a:buSzTx/>
              <a:buFontTx/>
              <a:buNone/>
            </a:pPr>
            <a:r>
              <a:rPr lang="en-US" altLang="en-US" sz="1600" b="1" dirty="0" smtClean="0">
                <a:latin typeface="Calibri" panose="020F0502020204030204" pitchFamily="34" charset="0"/>
              </a:rPr>
              <a:t>Problem</a:t>
            </a:r>
            <a:endParaRPr lang="en-US" altLang="en-US" sz="1600" b="1" dirty="0">
              <a:latin typeface="Calibri" panose="020F0502020204030204" pitchFamily="34" charset="0"/>
            </a:endParaRPr>
          </a:p>
          <a:p>
            <a:pPr algn="ctr" eaLnBrk="1" hangingPunct="1">
              <a:spcBef>
                <a:spcPct val="0"/>
              </a:spcBef>
              <a:buClrTx/>
              <a:buSzTx/>
              <a:buFontTx/>
              <a:buNone/>
            </a:pPr>
            <a:r>
              <a:rPr lang="en-US" altLang="en-US" sz="1600" b="1" dirty="0">
                <a:latin typeface="Calibri" panose="020F0502020204030204" pitchFamily="34" charset="0"/>
              </a:rPr>
              <a:t>Behavior</a:t>
            </a:r>
          </a:p>
        </p:txBody>
      </p:sp>
      <p:sp>
        <p:nvSpPr>
          <p:cNvPr id="40974" name="TextBox 28"/>
          <p:cNvSpPr txBox="1">
            <a:spLocks noChangeArrowheads="1"/>
          </p:cNvSpPr>
          <p:nvPr/>
        </p:nvSpPr>
        <p:spPr bwMode="auto">
          <a:xfrm>
            <a:off x="2709863" y="2703513"/>
            <a:ext cx="1524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ea typeface="MS PGothic" panose="020B0600070205080204" pitchFamily="34" charset="-128"/>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ea typeface="MS PGothic" panose="020B0600070205080204" pitchFamily="34" charset="-128"/>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ea typeface="MS PGothic" panose="020B0600070205080204" pitchFamily="34" charset="-128"/>
              </a:defRPr>
            </a:lvl4pPr>
            <a:lvl5pPr marL="2057400" indent="-228600">
              <a:spcBef>
                <a:spcPts val="375"/>
              </a:spcBef>
              <a:buClr>
                <a:srgbClr val="A28E6A"/>
              </a:buClr>
              <a:buChar char="o"/>
              <a:defRPr sz="2000">
                <a:solidFill>
                  <a:schemeClr val="tx1"/>
                </a:solidFill>
                <a:latin typeface="Perpetua" panose="02020502060401020303" pitchFamily="18" charset="0"/>
                <a:ea typeface="MS PGothic" panose="020B0600070205080204" pitchFamily="34" charset="-128"/>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ea typeface="MS PGothic" panose="020B0600070205080204" pitchFamily="34" charset="-128"/>
              </a:defRPr>
            </a:lvl9pPr>
          </a:lstStyle>
          <a:p>
            <a:pPr eaLnBrk="1" hangingPunct="1">
              <a:spcBef>
                <a:spcPct val="0"/>
              </a:spcBef>
              <a:buClrTx/>
              <a:buSzTx/>
              <a:buFontTx/>
              <a:buNone/>
            </a:pPr>
            <a:endParaRPr lang="en-US" altLang="en-US" sz="1800" dirty="0">
              <a:latin typeface="Calibri" panose="020F0502020204030204" pitchFamily="34" charset="0"/>
            </a:endParaRPr>
          </a:p>
          <a:p>
            <a:pPr eaLnBrk="1" hangingPunct="1">
              <a:spcBef>
                <a:spcPct val="0"/>
              </a:spcBef>
              <a:buClrTx/>
              <a:buSzTx/>
              <a:buFontTx/>
              <a:buNone/>
            </a:pPr>
            <a:r>
              <a:rPr lang="en-US" altLang="en-US" sz="1800" dirty="0">
                <a:latin typeface="Calibri" panose="020F0502020204030204" pitchFamily="34" charset="0"/>
              </a:rPr>
              <a:t>The immediate event that provokes the behavior</a:t>
            </a:r>
          </a:p>
        </p:txBody>
      </p:sp>
      <p:pic>
        <p:nvPicPr>
          <p:cNvPr id="409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4613997"/>
            <a:ext cx="16859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584556"/>
            <a:ext cx="15890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586288"/>
            <a:ext cx="16764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69138" y="4552950"/>
            <a:ext cx="17081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Brace 1"/>
          <p:cNvSpPr/>
          <p:nvPr/>
        </p:nvSpPr>
        <p:spPr>
          <a:xfrm rot="5400000">
            <a:off x="1800696" y="-258149"/>
            <a:ext cx="1015061" cy="4048126"/>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95000"/>
                  <a:lumOff val="5000"/>
                </a:schemeClr>
              </a:solidFill>
            </a:endParaRPr>
          </a:p>
        </p:txBody>
      </p:sp>
      <p:sp>
        <p:nvSpPr>
          <p:cNvPr id="3" name="TextBox 2"/>
          <p:cNvSpPr txBox="1"/>
          <p:nvPr/>
        </p:nvSpPr>
        <p:spPr>
          <a:xfrm>
            <a:off x="422275" y="258208"/>
            <a:ext cx="2861252" cy="830997"/>
          </a:xfrm>
          <a:prstGeom prst="rect">
            <a:avLst/>
          </a:prstGeom>
          <a:noFill/>
        </p:spPr>
        <p:txBody>
          <a:bodyPr wrap="square" rtlCol="0">
            <a:spAutoFit/>
          </a:bodyPr>
          <a:lstStyle/>
          <a:p>
            <a:pPr algn="ctr"/>
            <a:r>
              <a:rPr lang="en-US" sz="2400" dirty="0" smtClean="0"/>
              <a:t>Prevention/Proactive Supports</a:t>
            </a:r>
            <a:endParaRPr lang="en-US" sz="2400" dirty="0"/>
          </a:p>
        </p:txBody>
      </p:sp>
      <p:sp>
        <p:nvSpPr>
          <p:cNvPr id="20" name="Left Brace 19"/>
          <p:cNvSpPr/>
          <p:nvPr/>
        </p:nvSpPr>
        <p:spPr>
          <a:xfrm rot="5400000">
            <a:off x="5125714" y="930509"/>
            <a:ext cx="1015061" cy="1665287"/>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95000"/>
                  <a:lumOff val="5000"/>
                </a:schemeClr>
              </a:solidFill>
            </a:endParaRPr>
          </a:p>
        </p:txBody>
      </p:sp>
      <p:sp>
        <p:nvSpPr>
          <p:cNvPr id="21" name="TextBox 20"/>
          <p:cNvSpPr txBox="1"/>
          <p:nvPr/>
        </p:nvSpPr>
        <p:spPr>
          <a:xfrm>
            <a:off x="4431218" y="410608"/>
            <a:ext cx="2404052" cy="461665"/>
          </a:xfrm>
          <a:prstGeom prst="rect">
            <a:avLst/>
          </a:prstGeom>
          <a:noFill/>
        </p:spPr>
        <p:txBody>
          <a:bodyPr wrap="square" rtlCol="0">
            <a:spAutoFit/>
          </a:bodyPr>
          <a:lstStyle/>
          <a:p>
            <a:pPr algn="ctr"/>
            <a:r>
              <a:rPr lang="en-US" sz="2400" dirty="0" smtClean="0"/>
              <a:t>Teaching Skills</a:t>
            </a:r>
            <a:endParaRPr lang="en-US" sz="2400" dirty="0"/>
          </a:p>
        </p:txBody>
      </p:sp>
      <p:sp>
        <p:nvSpPr>
          <p:cNvPr id="22" name="Left Brace 21"/>
          <p:cNvSpPr/>
          <p:nvPr/>
        </p:nvSpPr>
        <p:spPr>
          <a:xfrm rot="5400000">
            <a:off x="7361346" y="896127"/>
            <a:ext cx="1015061" cy="1665287"/>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lumMod val="95000"/>
                  <a:lumOff val="5000"/>
                </a:schemeClr>
              </a:solidFill>
            </a:endParaRPr>
          </a:p>
        </p:txBody>
      </p:sp>
      <p:sp>
        <p:nvSpPr>
          <p:cNvPr id="23" name="TextBox 22"/>
          <p:cNvSpPr txBox="1"/>
          <p:nvPr/>
        </p:nvSpPr>
        <p:spPr>
          <a:xfrm>
            <a:off x="6859154" y="327293"/>
            <a:ext cx="2043980" cy="830997"/>
          </a:xfrm>
          <a:prstGeom prst="rect">
            <a:avLst/>
          </a:prstGeom>
          <a:noFill/>
        </p:spPr>
        <p:txBody>
          <a:bodyPr wrap="square" rtlCol="0">
            <a:spAutoFit/>
          </a:bodyPr>
          <a:lstStyle/>
          <a:p>
            <a:pPr algn="ctr"/>
            <a:r>
              <a:rPr lang="en-US" sz="2400" dirty="0" smtClean="0"/>
              <a:t>Reactive Strategies</a:t>
            </a:r>
            <a:endParaRPr lang="en-US" sz="2400" dirty="0"/>
          </a:p>
        </p:txBody>
      </p:sp>
    </p:spTree>
    <p:extLst>
      <p:ext uri="{BB962C8B-B14F-4D97-AF65-F5344CB8AC3E}">
        <p14:creationId xmlns:p14="http://schemas.microsoft.com/office/powerpoint/2010/main" val="3067197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0" grpId="0" animBg="1"/>
      <p:bldP spid="21" grpId="0"/>
      <p:bldP spid="22"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Plan</a:t>
            </a:r>
            <a:endParaRPr lang="en-US" dirty="0"/>
          </a:p>
        </p:txBody>
      </p:sp>
      <p:sp>
        <p:nvSpPr>
          <p:cNvPr id="3" name="Content Placeholder 2"/>
          <p:cNvSpPr>
            <a:spLocks noGrp="1"/>
          </p:cNvSpPr>
          <p:nvPr>
            <p:ph idx="1"/>
          </p:nvPr>
        </p:nvSpPr>
        <p:spPr/>
        <p:txBody>
          <a:bodyPr>
            <a:normAutofit/>
          </a:bodyPr>
          <a:lstStyle/>
          <a:p>
            <a:r>
              <a:rPr lang="en-US" sz="3600" b="1" dirty="0" smtClean="0"/>
              <a:t>Why </a:t>
            </a:r>
            <a:r>
              <a:rPr lang="en-US" sz="3600" dirty="0" smtClean="0"/>
              <a:t>integrate social, emotional, and behavioral supports…</a:t>
            </a:r>
          </a:p>
          <a:p>
            <a:endParaRPr lang="en-US" sz="3600" dirty="0"/>
          </a:p>
          <a:p>
            <a:r>
              <a:rPr lang="en-US" sz="3600" b="1" dirty="0" smtClean="0"/>
              <a:t>What &amp; How </a:t>
            </a:r>
            <a:r>
              <a:rPr lang="en-US" sz="3600" dirty="0" smtClean="0"/>
              <a:t>does it look like to implement a robust a continuum of social, emotional, and behavioral supports…</a:t>
            </a:r>
            <a:endParaRPr lang="en-US" sz="3600" dirty="0"/>
          </a:p>
          <a:p>
            <a:endParaRPr lang="en-US" sz="3600" b="1" dirty="0" smtClean="0"/>
          </a:p>
          <a:p>
            <a:endParaRPr lang="en-US" sz="3600" dirty="0"/>
          </a:p>
        </p:txBody>
      </p:sp>
    </p:spTree>
    <p:extLst>
      <p:ext uri="{BB962C8B-B14F-4D97-AF65-F5344CB8AC3E}">
        <p14:creationId xmlns:p14="http://schemas.microsoft.com/office/powerpoint/2010/main" val="2133339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1507001" y="1841989"/>
            <a:ext cx="1200150" cy="1600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350">
              <a:latin typeface="Georgia" charset="0"/>
            </a:endParaRPr>
          </a:p>
        </p:txBody>
      </p:sp>
      <p:sp>
        <p:nvSpPr>
          <p:cNvPr id="17410" name="Rectangle 3"/>
          <p:cNvSpPr>
            <a:spLocks noChangeArrowheads="1"/>
          </p:cNvSpPr>
          <p:nvPr/>
        </p:nvSpPr>
        <p:spPr bwMode="auto">
          <a:xfrm>
            <a:off x="3221501" y="1841989"/>
            <a:ext cx="1200150" cy="1600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350">
              <a:latin typeface="Georgia" charset="0"/>
            </a:endParaRPr>
          </a:p>
        </p:txBody>
      </p:sp>
      <p:sp>
        <p:nvSpPr>
          <p:cNvPr id="17411" name="Rectangle 4"/>
          <p:cNvSpPr>
            <a:spLocks noChangeArrowheads="1"/>
          </p:cNvSpPr>
          <p:nvPr/>
        </p:nvSpPr>
        <p:spPr bwMode="auto">
          <a:xfrm>
            <a:off x="4878851" y="1841989"/>
            <a:ext cx="1200150" cy="1600200"/>
          </a:xfrm>
          <a:prstGeom prst="rect">
            <a:avLst/>
          </a:prstGeom>
          <a:solidFill>
            <a:srgbClr val="FF0000">
              <a:alpha val="70195"/>
            </a:srgbClr>
          </a:solidFill>
          <a:ln w="9525">
            <a:solidFill>
              <a:schemeClr val="tx1"/>
            </a:solidFill>
            <a:miter lim="800000"/>
            <a:headEnd/>
            <a:tailEnd/>
          </a:ln>
        </p:spPr>
        <p:txBody>
          <a:bodyPr wrap="none" anchor="ctr"/>
          <a:lstStyle/>
          <a:p>
            <a:endParaRPr lang="en-US" sz="1350">
              <a:latin typeface="Georgia" charset="0"/>
            </a:endParaRPr>
          </a:p>
        </p:txBody>
      </p:sp>
      <p:sp>
        <p:nvSpPr>
          <p:cNvPr id="17412" name="Rectangle 5"/>
          <p:cNvSpPr>
            <a:spLocks noChangeArrowheads="1"/>
          </p:cNvSpPr>
          <p:nvPr/>
        </p:nvSpPr>
        <p:spPr bwMode="auto">
          <a:xfrm>
            <a:off x="6536201" y="1841989"/>
            <a:ext cx="1333418" cy="1600200"/>
          </a:xfrm>
          <a:prstGeom prst="rect">
            <a:avLst/>
          </a:prstGeom>
          <a:solidFill>
            <a:srgbClr val="008000">
              <a:alpha val="50195"/>
            </a:srgbClr>
          </a:solidFill>
          <a:ln w="9525">
            <a:solidFill>
              <a:schemeClr val="tx1"/>
            </a:solidFill>
            <a:miter lim="800000"/>
            <a:headEnd/>
            <a:tailEnd/>
          </a:ln>
        </p:spPr>
        <p:txBody>
          <a:bodyPr wrap="none" anchor="ctr"/>
          <a:lstStyle/>
          <a:p>
            <a:endParaRPr lang="en-US" sz="1350">
              <a:latin typeface="Georgia" charset="0"/>
            </a:endParaRPr>
          </a:p>
        </p:txBody>
      </p:sp>
      <p:sp>
        <p:nvSpPr>
          <p:cNvPr id="17413" name="AutoShape 6"/>
          <p:cNvSpPr>
            <a:spLocks noChangeArrowheads="1"/>
          </p:cNvSpPr>
          <p:nvPr/>
        </p:nvSpPr>
        <p:spPr bwMode="auto">
          <a:xfrm>
            <a:off x="2821451" y="2413489"/>
            <a:ext cx="342900" cy="28575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sz="1350">
              <a:latin typeface="Georgia" charset="0"/>
            </a:endParaRPr>
          </a:p>
        </p:txBody>
      </p:sp>
      <p:sp>
        <p:nvSpPr>
          <p:cNvPr id="17414" name="AutoShape 7"/>
          <p:cNvSpPr>
            <a:spLocks noChangeArrowheads="1"/>
          </p:cNvSpPr>
          <p:nvPr/>
        </p:nvSpPr>
        <p:spPr bwMode="auto">
          <a:xfrm>
            <a:off x="6136151" y="2413489"/>
            <a:ext cx="342900" cy="28575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sz="1350">
              <a:latin typeface="Georgia" charset="0"/>
            </a:endParaRPr>
          </a:p>
        </p:txBody>
      </p:sp>
      <p:sp>
        <p:nvSpPr>
          <p:cNvPr id="17415" name="AutoShape 8"/>
          <p:cNvSpPr>
            <a:spLocks noChangeArrowheads="1"/>
          </p:cNvSpPr>
          <p:nvPr/>
        </p:nvSpPr>
        <p:spPr bwMode="auto">
          <a:xfrm>
            <a:off x="4478801" y="2413489"/>
            <a:ext cx="342900" cy="28575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sz="1350">
              <a:latin typeface="Georgia" charset="0"/>
            </a:endParaRPr>
          </a:p>
        </p:txBody>
      </p:sp>
      <p:sp>
        <p:nvSpPr>
          <p:cNvPr id="17416" name="Text Box 9"/>
          <p:cNvSpPr txBox="1">
            <a:spLocks noChangeArrowheads="1"/>
          </p:cNvSpPr>
          <p:nvPr/>
        </p:nvSpPr>
        <p:spPr bwMode="auto">
          <a:xfrm>
            <a:off x="1536731" y="1899140"/>
            <a:ext cx="1190659"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latin typeface="Calibri" charset="0"/>
              </a:rPr>
              <a:t>Setting Events</a:t>
            </a:r>
          </a:p>
          <a:p>
            <a:pPr eaLnBrk="1" hangingPunct="1"/>
            <a:r>
              <a:rPr lang="en-US" sz="1200" dirty="0">
                <a:latin typeface="Calibri" charset="0"/>
              </a:rPr>
              <a:t>(increases the</a:t>
            </a:r>
          </a:p>
          <a:p>
            <a:pPr eaLnBrk="1" hangingPunct="1"/>
            <a:r>
              <a:rPr lang="en-US" sz="1200" dirty="0">
                <a:latin typeface="Calibri" charset="0"/>
              </a:rPr>
              <a:t> likelihood the</a:t>
            </a:r>
          </a:p>
          <a:p>
            <a:pPr eaLnBrk="1" hangingPunct="1"/>
            <a:r>
              <a:rPr lang="en-US" sz="1200" dirty="0">
                <a:latin typeface="Calibri" charset="0"/>
              </a:rPr>
              <a:t> trigger will </a:t>
            </a:r>
          </a:p>
          <a:p>
            <a:pPr eaLnBrk="1" hangingPunct="1"/>
            <a:r>
              <a:rPr lang="en-US" sz="1200" dirty="0">
                <a:latin typeface="Calibri" charset="0"/>
              </a:rPr>
              <a:t>provoke</a:t>
            </a:r>
          </a:p>
          <a:p>
            <a:pPr eaLnBrk="1" hangingPunct="1"/>
            <a:r>
              <a:rPr lang="en-US" sz="1200" dirty="0">
                <a:latin typeface="Calibri" charset="0"/>
              </a:rPr>
              <a:t> behavior)</a:t>
            </a:r>
          </a:p>
        </p:txBody>
      </p:sp>
      <p:sp>
        <p:nvSpPr>
          <p:cNvPr id="17417" name="Text Box 10"/>
          <p:cNvSpPr txBox="1">
            <a:spLocks noChangeArrowheads="1"/>
          </p:cNvSpPr>
          <p:nvPr/>
        </p:nvSpPr>
        <p:spPr bwMode="auto">
          <a:xfrm>
            <a:off x="3221501" y="1899139"/>
            <a:ext cx="123706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dirty="0">
                <a:latin typeface="Calibri" charset="0"/>
              </a:rPr>
              <a:t>Triggering</a:t>
            </a:r>
          </a:p>
          <a:p>
            <a:pPr algn="ctr" eaLnBrk="1" hangingPunct="1"/>
            <a:r>
              <a:rPr lang="en-US" sz="1200" b="1" dirty="0">
                <a:latin typeface="Calibri" charset="0"/>
              </a:rPr>
              <a:t>Antecedents</a:t>
            </a:r>
          </a:p>
          <a:p>
            <a:pPr algn="ctr" eaLnBrk="1" hangingPunct="1"/>
            <a:r>
              <a:rPr lang="en-US" sz="1200" dirty="0">
                <a:latin typeface="Calibri" charset="0"/>
              </a:rPr>
              <a:t>(what happens </a:t>
            </a:r>
          </a:p>
          <a:p>
            <a:pPr algn="ctr" eaLnBrk="1" hangingPunct="1"/>
            <a:r>
              <a:rPr lang="en-US" sz="1200" dirty="0">
                <a:latin typeface="Calibri" charset="0"/>
              </a:rPr>
              <a:t>right before </a:t>
            </a:r>
          </a:p>
          <a:p>
            <a:pPr algn="ctr" eaLnBrk="1" hangingPunct="1"/>
            <a:r>
              <a:rPr lang="en-US" sz="1200" dirty="0">
                <a:latin typeface="Calibri" charset="0"/>
              </a:rPr>
              <a:t>the behavior </a:t>
            </a:r>
          </a:p>
          <a:p>
            <a:pPr algn="ctr" eaLnBrk="1" hangingPunct="1"/>
            <a:r>
              <a:rPr lang="en-US" sz="1200" dirty="0">
                <a:latin typeface="Calibri" charset="0"/>
              </a:rPr>
              <a:t>occurs that </a:t>
            </a:r>
          </a:p>
          <a:p>
            <a:pPr algn="ctr" eaLnBrk="1" hangingPunct="1"/>
            <a:r>
              <a:rPr lang="en-US" sz="1200" dirty="0">
                <a:latin typeface="Calibri" charset="0"/>
              </a:rPr>
              <a:t>provokes it)</a:t>
            </a:r>
            <a:r>
              <a:rPr lang="en-US" sz="1200" b="1" dirty="0">
                <a:latin typeface="Calibri" charset="0"/>
              </a:rPr>
              <a:t> </a:t>
            </a:r>
          </a:p>
        </p:txBody>
      </p:sp>
      <p:sp>
        <p:nvSpPr>
          <p:cNvPr id="17418" name="Text Box 11"/>
          <p:cNvSpPr txBox="1">
            <a:spLocks noChangeArrowheads="1"/>
          </p:cNvSpPr>
          <p:nvPr/>
        </p:nvSpPr>
        <p:spPr bwMode="auto">
          <a:xfrm>
            <a:off x="6514222" y="1878900"/>
            <a:ext cx="1372208"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latin typeface="Calibri" charset="0"/>
              </a:rPr>
              <a:t>Maintaining</a:t>
            </a:r>
          </a:p>
          <a:p>
            <a:pPr algn="ctr" eaLnBrk="1" hangingPunct="1"/>
            <a:r>
              <a:rPr lang="en-US" sz="1400" b="1" dirty="0">
                <a:latin typeface="Calibri" charset="0"/>
              </a:rPr>
              <a:t>Consequences </a:t>
            </a:r>
          </a:p>
          <a:p>
            <a:pPr algn="ctr" eaLnBrk="1" hangingPunct="1"/>
            <a:r>
              <a:rPr lang="en-US" sz="1400" dirty="0">
                <a:latin typeface="Calibri" charset="0"/>
              </a:rPr>
              <a:t>(the function or </a:t>
            </a:r>
          </a:p>
          <a:p>
            <a:pPr algn="ctr" eaLnBrk="1" hangingPunct="1"/>
            <a:r>
              <a:rPr lang="en-US" sz="1400" dirty="0">
                <a:latin typeface="Calibri" charset="0"/>
              </a:rPr>
              <a:t>purpose of the </a:t>
            </a:r>
          </a:p>
          <a:p>
            <a:pPr algn="ctr" eaLnBrk="1" hangingPunct="1"/>
            <a:r>
              <a:rPr lang="en-US" sz="1400" dirty="0">
                <a:latin typeface="Calibri" charset="0"/>
              </a:rPr>
              <a:t>problem behavior)</a:t>
            </a:r>
          </a:p>
        </p:txBody>
      </p:sp>
      <p:sp>
        <p:nvSpPr>
          <p:cNvPr id="17419" name="Text Box 12"/>
          <p:cNvSpPr txBox="1">
            <a:spLocks noChangeArrowheads="1"/>
          </p:cNvSpPr>
          <p:nvPr/>
        </p:nvSpPr>
        <p:spPr bwMode="auto">
          <a:xfrm>
            <a:off x="4799722" y="1878899"/>
            <a:ext cx="1395318" cy="16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Problem</a:t>
            </a:r>
          </a:p>
          <a:p>
            <a:pPr algn="ctr" eaLnBrk="1" hangingPunct="1"/>
            <a:r>
              <a:rPr lang="en-US" sz="1400" b="1">
                <a:latin typeface="Calibri" charset="0"/>
              </a:rPr>
              <a:t>Behavior</a:t>
            </a:r>
          </a:p>
          <a:p>
            <a:pPr algn="ctr" eaLnBrk="1" hangingPunct="1"/>
            <a:r>
              <a:rPr lang="en-US" sz="1400">
                <a:latin typeface="Calibri" charset="0"/>
              </a:rPr>
              <a:t>(main behaviors </a:t>
            </a:r>
          </a:p>
          <a:p>
            <a:pPr algn="ctr" eaLnBrk="1" hangingPunct="1"/>
            <a:r>
              <a:rPr lang="en-US" sz="1400">
                <a:latin typeface="Calibri" charset="0"/>
              </a:rPr>
              <a:t>of concern that </a:t>
            </a:r>
          </a:p>
          <a:p>
            <a:pPr algn="ctr" eaLnBrk="1" hangingPunct="1"/>
            <a:r>
              <a:rPr lang="en-US" sz="1400">
                <a:latin typeface="Calibri" charset="0"/>
              </a:rPr>
              <a:t>are maintained </a:t>
            </a:r>
          </a:p>
          <a:p>
            <a:pPr algn="ctr" eaLnBrk="1" hangingPunct="1"/>
            <a:r>
              <a:rPr lang="en-US" sz="1400">
                <a:latin typeface="Calibri" charset="0"/>
              </a:rPr>
              <a:t>by the same </a:t>
            </a:r>
          </a:p>
          <a:p>
            <a:pPr algn="ctr" eaLnBrk="1" hangingPunct="1"/>
            <a:r>
              <a:rPr lang="en-US" sz="1400">
                <a:latin typeface="Calibri" charset="0"/>
              </a:rPr>
              <a:t>consequence)</a:t>
            </a:r>
          </a:p>
        </p:txBody>
      </p:sp>
      <p:sp>
        <p:nvSpPr>
          <p:cNvPr id="17428" name="Text Box 21"/>
          <p:cNvSpPr txBox="1">
            <a:spLocks noChangeArrowheads="1"/>
          </p:cNvSpPr>
          <p:nvPr/>
        </p:nvSpPr>
        <p:spPr bwMode="auto">
          <a:xfrm>
            <a:off x="543132" y="250650"/>
            <a:ext cx="84358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Calibri" charset="0"/>
              </a:rPr>
              <a:t>Gathering and Using Student-Specific Information to Facilitate Proactive Programming </a:t>
            </a:r>
            <a:endParaRPr lang="en-US" sz="1800" dirty="0">
              <a:latin typeface="Calibri" charset="0"/>
            </a:endParaRPr>
          </a:p>
        </p:txBody>
      </p:sp>
      <p:sp>
        <p:nvSpPr>
          <p:cNvPr id="2" name="Rounded Rectangle 1"/>
          <p:cNvSpPr/>
          <p:nvPr/>
        </p:nvSpPr>
        <p:spPr>
          <a:xfrm>
            <a:off x="1507001" y="3741623"/>
            <a:ext cx="1200150" cy="1029963"/>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On days when….</a:t>
            </a:r>
          </a:p>
        </p:txBody>
      </p:sp>
      <p:sp>
        <p:nvSpPr>
          <p:cNvPr id="25" name="Rounded Rectangle 24"/>
          <p:cNvSpPr/>
          <p:nvPr/>
        </p:nvSpPr>
        <p:spPr>
          <a:xfrm>
            <a:off x="3194245" y="3741623"/>
            <a:ext cx="1200150" cy="1029963"/>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Specific situations that provoke behavior are..</a:t>
            </a:r>
          </a:p>
        </p:txBody>
      </p:sp>
      <p:sp>
        <p:nvSpPr>
          <p:cNvPr id="26" name="Rounded Rectangle 25"/>
          <p:cNvSpPr/>
          <p:nvPr/>
        </p:nvSpPr>
        <p:spPr>
          <a:xfrm>
            <a:off x="4857481" y="3741622"/>
            <a:ext cx="1200150" cy="1029964"/>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The behavior problem involves….</a:t>
            </a:r>
          </a:p>
        </p:txBody>
      </p:sp>
      <p:sp>
        <p:nvSpPr>
          <p:cNvPr id="27" name="Rounded Rectangle 26"/>
          <p:cNvSpPr/>
          <p:nvPr/>
        </p:nvSpPr>
        <p:spPr>
          <a:xfrm>
            <a:off x="6551680" y="3741622"/>
            <a:ext cx="1200150" cy="1029964"/>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The outcome/experience keeping the behavior going is..</a:t>
            </a:r>
          </a:p>
        </p:txBody>
      </p:sp>
      <p:sp>
        <p:nvSpPr>
          <p:cNvPr id="3" name="TextBox 2"/>
          <p:cNvSpPr txBox="1"/>
          <p:nvPr/>
        </p:nvSpPr>
        <p:spPr>
          <a:xfrm>
            <a:off x="201516" y="2152966"/>
            <a:ext cx="1148390" cy="507831"/>
          </a:xfrm>
          <a:prstGeom prst="rect">
            <a:avLst/>
          </a:prstGeom>
          <a:noFill/>
        </p:spPr>
        <p:txBody>
          <a:bodyPr wrap="square" rtlCol="0">
            <a:spAutoFit/>
          </a:bodyPr>
          <a:lstStyle/>
          <a:p>
            <a:r>
              <a:rPr lang="en-US" sz="1350" dirty="0"/>
              <a:t>Categories of Information </a:t>
            </a:r>
          </a:p>
        </p:txBody>
      </p:sp>
      <p:sp>
        <p:nvSpPr>
          <p:cNvPr id="29" name="TextBox 28"/>
          <p:cNvSpPr txBox="1"/>
          <p:nvPr/>
        </p:nvSpPr>
        <p:spPr>
          <a:xfrm>
            <a:off x="0" y="3873532"/>
            <a:ext cx="1201010" cy="715581"/>
          </a:xfrm>
          <a:prstGeom prst="rect">
            <a:avLst/>
          </a:prstGeom>
          <a:noFill/>
        </p:spPr>
        <p:txBody>
          <a:bodyPr wrap="square" rtlCol="0">
            <a:spAutoFit/>
          </a:bodyPr>
          <a:lstStyle/>
          <a:p>
            <a:r>
              <a:rPr lang="en-US" sz="1350" dirty="0"/>
              <a:t>Student-Specific Information </a:t>
            </a:r>
          </a:p>
        </p:txBody>
      </p:sp>
      <p:sp>
        <p:nvSpPr>
          <p:cNvPr id="30" name="TextBox 29"/>
          <p:cNvSpPr txBox="1"/>
          <p:nvPr/>
        </p:nvSpPr>
        <p:spPr>
          <a:xfrm>
            <a:off x="0" y="5182996"/>
            <a:ext cx="1349906" cy="507831"/>
          </a:xfrm>
          <a:prstGeom prst="rect">
            <a:avLst/>
          </a:prstGeom>
          <a:noFill/>
        </p:spPr>
        <p:txBody>
          <a:bodyPr wrap="square" rtlCol="0">
            <a:spAutoFit/>
          </a:bodyPr>
          <a:lstStyle/>
          <a:p>
            <a:r>
              <a:rPr lang="en-US" sz="1350" dirty="0"/>
              <a:t>Proactive programming</a:t>
            </a:r>
          </a:p>
        </p:txBody>
      </p:sp>
      <p:sp>
        <p:nvSpPr>
          <p:cNvPr id="31" name="Rounded Rectangle 30"/>
          <p:cNvSpPr/>
          <p:nvPr/>
        </p:nvSpPr>
        <p:spPr>
          <a:xfrm>
            <a:off x="1349906" y="5072161"/>
            <a:ext cx="1475035" cy="1237332"/>
          </a:xfrm>
          <a:prstGeom prst="round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neutralizing routines </a:t>
            </a:r>
            <a:r>
              <a:rPr lang="en-US" sz="1400" dirty="0" smtClean="0">
                <a:solidFill>
                  <a:schemeClr val="tx1"/>
                </a:solidFill>
              </a:rPr>
              <a:t>we will </a:t>
            </a:r>
            <a:r>
              <a:rPr lang="en-US" sz="1400" dirty="0">
                <a:solidFill>
                  <a:schemeClr val="tx1"/>
                </a:solidFill>
              </a:rPr>
              <a:t>use when setting event is present…</a:t>
            </a:r>
          </a:p>
        </p:txBody>
      </p:sp>
      <p:sp>
        <p:nvSpPr>
          <p:cNvPr id="32" name="Rounded Rectangle 31"/>
          <p:cNvSpPr/>
          <p:nvPr/>
        </p:nvSpPr>
        <p:spPr>
          <a:xfrm>
            <a:off x="3037149" y="5072161"/>
            <a:ext cx="1475035" cy="1237332"/>
          </a:xfrm>
          <a:prstGeom prst="round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The antecedent strategies </a:t>
            </a:r>
            <a:r>
              <a:rPr lang="en-US" sz="1400" dirty="0" smtClean="0">
                <a:solidFill>
                  <a:schemeClr val="tx1"/>
                </a:solidFill>
              </a:rPr>
              <a:t>we will use </a:t>
            </a:r>
            <a:r>
              <a:rPr lang="en-US" sz="1400" dirty="0">
                <a:solidFill>
                  <a:schemeClr val="tx1"/>
                </a:solidFill>
              </a:rPr>
              <a:t>to prevent behavior problem</a:t>
            </a:r>
          </a:p>
        </p:txBody>
      </p:sp>
      <p:sp>
        <p:nvSpPr>
          <p:cNvPr id="33" name="Rounded Rectangle 32"/>
          <p:cNvSpPr/>
          <p:nvPr/>
        </p:nvSpPr>
        <p:spPr>
          <a:xfrm>
            <a:off x="4700385" y="5149818"/>
            <a:ext cx="1475035" cy="1237333"/>
          </a:xfrm>
          <a:prstGeom prst="round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replacement behaviors and skills we will teach… </a:t>
            </a:r>
          </a:p>
        </p:txBody>
      </p:sp>
      <p:sp>
        <p:nvSpPr>
          <p:cNvPr id="34" name="Rounded Rectangle 33"/>
          <p:cNvSpPr/>
          <p:nvPr/>
        </p:nvSpPr>
        <p:spPr>
          <a:xfrm>
            <a:off x="6394584" y="5149818"/>
            <a:ext cx="1475035" cy="1237333"/>
          </a:xfrm>
          <a:prstGeom prst="round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The motivators we will use to increase likelihood of desired or replacement behavior</a:t>
            </a:r>
          </a:p>
        </p:txBody>
      </p:sp>
      <p:sp>
        <p:nvSpPr>
          <p:cNvPr id="35" name="AutoShape 6"/>
          <p:cNvSpPr>
            <a:spLocks noChangeArrowheads="1"/>
          </p:cNvSpPr>
          <p:nvPr/>
        </p:nvSpPr>
        <p:spPr bwMode="auto">
          <a:xfrm rot="5400000">
            <a:off x="1990766" y="3459180"/>
            <a:ext cx="201663" cy="28575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sz="1350">
              <a:latin typeface="Georgia" charset="0"/>
            </a:endParaRPr>
          </a:p>
        </p:txBody>
      </p:sp>
      <p:sp>
        <p:nvSpPr>
          <p:cNvPr id="36" name="AutoShape 6"/>
          <p:cNvSpPr>
            <a:spLocks noChangeArrowheads="1"/>
          </p:cNvSpPr>
          <p:nvPr/>
        </p:nvSpPr>
        <p:spPr bwMode="auto">
          <a:xfrm rot="5400000">
            <a:off x="3678010" y="3448902"/>
            <a:ext cx="201663" cy="28575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sz="1350">
              <a:latin typeface="Georgia" charset="0"/>
            </a:endParaRPr>
          </a:p>
        </p:txBody>
      </p:sp>
      <p:sp>
        <p:nvSpPr>
          <p:cNvPr id="37" name="AutoShape 6"/>
          <p:cNvSpPr>
            <a:spLocks noChangeArrowheads="1"/>
          </p:cNvSpPr>
          <p:nvPr/>
        </p:nvSpPr>
        <p:spPr bwMode="auto">
          <a:xfrm rot="5400000">
            <a:off x="5341246" y="3459179"/>
            <a:ext cx="201663" cy="28575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sz="1350">
              <a:latin typeface="Georgia" charset="0"/>
            </a:endParaRPr>
          </a:p>
        </p:txBody>
      </p:sp>
      <p:sp>
        <p:nvSpPr>
          <p:cNvPr id="38" name="AutoShape 6"/>
          <p:cNvSpPr>
            <a:spLocks noChangeArrowheads="1"/>
          </p:cNvSpPr>
          <p:nvPr/>
        </p:nvSpPr>
        <p:spPr bwMode="auto">
          <a:xfrm rot="5400000">
            <a:off x="7028489" y="3459050"/>
            <a:ext cx="201663" cy="28575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sz="1350">
              <a:latin typeface="Georgia" charset="0"/>
            </a:endParaRPr>
          </a:p>
        </p:txBody>
      </p:sp>
      <p:pic>
        <p:nvPicPr>
          <p:cNvPr id="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604" y="862812"/>
            <a:ext cx="934453" cy="93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4841" y="858845"/>
            <a:ext cx="880779" cy="96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4339" y="874682"/>
            <a:ext cx="929174" cy="93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55934" y="862802"/>
            <a:ext cx="946772" cy="95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589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6" grpId="0" animBg="1"/>
      <p:bldP spid="27"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001" y="1674531"/>
            <a:ext cx="6172202" cy="4409889"/>
          </a:xfrm>
        </p:spPr>
        <p:txBody>
          <a:bodyPr>
            <a:noAutofit/>
          </a:bodyPr>
          <a:lstStyle/>
          <a:p>
            <a:r>
              <a:rPr lang="en-US" sz="2800" dirty="0" smtClean="0"/>
              <a:t>Specific situations in we are more vulnerable to engage in unskillful behaviors in response to certain situations</a:t>
            </a:r>
          </a:p>
          <a:p>
            <a:endParaRPr lang="en-US" sz="2800" dirty="0" smtClean="0"/>
          </a:p>
          <a:p>
            <a:r>
              <a:rPr lang="en-US" dirty="0" smtClean="0"/>
              <a:t>Examples</a:t>
            </a:r>
            <a:r>
              <a:rPr lang="en-US" dirty="0"/>
              <a:t>:</a:t>
            </a:r>
            <a:endParaRPr lang="en-US" u="sng" dirty="0"/>
          </a:p>
          <a:p>
            <a:pPr lvl="1">
              <a:lnSpc>
                <a:spcPct val="90000"/>
              </a:lnSpc>
            </a:pPr>
            <a:r>
              <a:rPr lang="en-US" dirty="0" smtClean="0"/>
              <a:t>Tired/fatigued (lack of sleep)</a:t>
            </a:r>
            <a:endParaRPr lang="en-US" dirty="0"/>
          </a:p>
          <a:p>
            <a:pPr lvl="1">
              <a:lnSpc>
                <a:spcPct val="90000"/>
              </a:lnSpc>
            </a:pPr>
            <a:r>
              <a:rPr lang="en-US" dirty="0" smtClean="0"/>
              <a:t>Stress due to external factors</a:t>
            </a:r>
          </a:p>
          <a:p>
            <a:pPr lvl="1">
              <a:lnSpc>
                <a:spcPct val="90000"/>
              </a:lnSpc>
            </a:pPr>
            <a:r>
              <a:rPr lang="en-US" dirty="0" smtClean="0"/>
              <a:t>Feeling overwhelmed because juggling multiple responsibilities</a:t>
            </a:r>
          </a:p>
          <a:p>
            <a:pPr lvl="1"/>
            <a:endParaRPr lang="en-US" sz="1100" dirty="0"/>
          </a:p>
        </p:txBody>
      </p:sp>
      <p:sp>
        <p:nvSpPr>
          <p:cNvPr id="3" name="Title 2"/>
          <p:cNvSpPr>
            <a:spLocks noGrp="1"/>
          </p:cNvSpPr>
          <p:nvPr>
            <p:ph type="title"/>
          </p:nvPr>
        </p:nvSpPr>
        <p:spPr>
          <a:xfrm>
            <a:off x="228599" y="228600"/>
            <a:ext cx="8686800" cy="762000"/>
          </a:xfrm>
        </p:spPr>
        <p:txBody>
          <a:bodyPr/>
          <a:lstStyle/>
          <a:p>
            <a:r>
              <a:rPr lang="en-US" sz="3600" dirty="0" smtClean="0"/>
              <a:t>Examining Our Own Vulnerabilities</a:t>
            </a:r>
            <a:endParaRPr lang="en-US" sz="3600" dirty="0"/>
          </a:p>
        </p:txBody>
      </p:sp>
      <p:pic>
        <p:nvPicPr>
          <p:cNvPr id="4" name="Picture 3"/>
          <p:cNvPicPr>
            <a:picLocks noChangeAspect="1"/>
          </p:cNvPicPr>
          <p:nvPr/>
        </p:nvPicPr>
        <p:blipFill>
          <a:blip r:embed="rId2"/>
          <a:stretch>
            <a:fillRect/>
          </a:stretch>
        </p:blipFill>
        <p:spPr>
          <a:xfrm>
            <a:off x="6238203" y="2472563"/>
            <a:ext cx="2646715" cy="2476200"/>
          </a:xfrm>
          <a:prstGeom prst="rect">
            <a:avLst/>
          </a:prstGeom>
        </p:spPr>
      </p:pic>
    </p:spTree>
    <p:extLst>
      <p:ext uri="{BB962C8B-B14F-4D97-AF65-F5344CB8AC3E}">
        <p14:creationId xmlns:p14="http://schemas.microsoft.com/office/powerpoint/2010/main" val="36499153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1407926" y="1916833"/>
            <a:ext cx="6434472" cy="3394472"/>
          </a:xfrm>
        </p:spPr>
        <p:txBody>
          <a:bodyPr/>
          <a:lstStyle/>
          <a:p>
            <a:r>
              <a:rPr lang="en-US" dirty="0" smtClean="0"/>
              <a:t>Outcomes of parole </a:t>
            </a:r>
            <a:r>
              <a:rPr lang="en-US" dirty="0"/>
              <a:t>h</a:t>
            </a:r>
            <a:r>
              <a:rPr lang="en-US" dirty="0" smtClean="0"/>
              <a:t>earings </a:t>
            </a:r>
            <a:r>
              <a:rPr lang="en-US" dirty="0"/>
              <a:t>(</a:t>
            </a:r>
            <a:r>
              <a:rPr lang="en-US" dirty="0" err="1"/>
              <a:t>Danziger</a:t>
            </a:r>
            <a:r>
              <a:rPr lang="en-US" dirty="0"/>
              <a:t> et al., 2011)</a:t>
            </a:r>
          </a:p>
        </p:txBody>
      </p:sp>
      <p:sp>
        <p:nvSpPr>
          <p:cNvPr id="11" name="Title 10"/>
          <p:cNvSpPr>
            <a:spLocks noGrp="1"/>
          </p:cNvSpPr>
          <p:nvPr>
            <p:ph type="title"/>
          </p:nvPr>
        </p:nvSpPr>
        <p:spPr/>
        <p:txBody>
          <a:bodyPr/>
          <a:lstStyle/>
          <a:p>
            <a:r>
              <a:rPr lang="en-US" dirty="0" smtClean="0"/>
              <a:t>Resource Depletion in Action</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691" y="3472862"/>
            <a:ext cx="5562618" cy="335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Bent Arrow 12"/>
          <p:cNvSpPr/>
          <p:nvPr/>
        </p:nvSpPr>
        <p:spPr>
          <a:xfrm rot="10800000" flipH="1">
            <a:off x="3502586" y="3458367"/>
            <a:ext cx="523764" cy="843807"/>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7" name="Bent Arrow 16"/>
          <p:cNvSpPr/>
          <p:nvPr/>
        </p:nvSpPr>
        <p:spPr>
          <a:xfrm rot="10800000" flipH="1">
            <a:off x="5214480" y="3437401"/>
            <a:ext cx="523764" cy="84380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4" name="TextBox 13"/>
          <p:cNvSpPr txBox="1"/>
          <p:nvPr/>
        </p:nvSpPr>
        <p:spPr>
          <a:xfrm>
            <a:off x="3025322" y="2940350"/>
            <a:ext cx="1049967" cy="507831"/>
          </a:xfrm>
          <a:prstGeom prst="rect">
            <a:avLst/>
          </a:prstGeom>
          <a:noFill/>
        </p:spPr>
        <p:txBody>
          <a:bodyPr wrap="none" rtlCol="0">
            <a:spAutoFit/>
          </a:bodyPr>
          <a:lstStyle/>
          <a:p>
            <a:pPr algn="ctr"/>
            <a:r>
              <a:rPr lang="en-US" sz="1350" b="1" dirty="0">
                <a:solidFill>
                  <a:srgbClr val="0070C0"/>
                </a:solidFill>
              </a:rPr>
              <a:t>Judges’</a:t>
            </a:r>
          </a:p>
          <a:p>
            <a:pPr algn="ctr"/>
            <a:r>
              <a:rPr lang="en-US" sz="1350" b="1" dirty="0">
                <a:solidFill>
                  <a:srgbClr val="0070C0"/>
                </a:solidFill>
              </a:rPr>
              <a:t>Snack Break</a:t>
            </a:r>
          </a:p>
        </p:txBody>
      </p:sp>
      <p:sp>
        <p:nvSpPr>
          <p:cNvPr id="15" name="TextBox 14"/>
          <p:cNvSpPr txBox="1"/>
          <p:nvPr/>
        </p:nvSpPr>
        <p:spPr>
          <a:xfrm>
            <a:off x="4727598" y="2947300"/>
            <a:ext cx="1059585" cy="507831"/>
          </a:xfrm>
          <a:prstGeom prst="rect">
            <a:avLst/>
          </a:prstGeom>
          <a:noFill/>
        </p:spPr>
        <p:txBody>
          <a:bodyPr wrap="none" rtlCol="0">
            <a:spAutoFit/>
          </a:bodyPr>
          <a:lstStyle/>
          <a:p>
            <a:pPr algn="ctr"/>
            <a:r>
              <a:rPr lang="en-US" sz="1350" b="1" dirty="0">
                <a:solidFill>
                  <a:srgbClr val="0070C0"/>
                </a:solidFill>
              </a:rPr>
              <a:t>Judges’</a:t>
            </a:r>
          </a:p>
          <a:p>
            <a:pPr algn="ctr"/>
            <a:r>
              <a:rPr lang="en-US" sz="1350" b="1" dirty="0">
                <a:solidFill>
                  <a:srgbClr val="0070C0"/>
                </a:solidFill>
              </a:rPr>
              <a:t>Lunch Break</a:t>
            </a:r>
          </a:p>
        </p:txBody>
      </p:sp>
    </p:spTree>
    <p:extLst>
      <p:ext uri="{BB962C8B-B14F-4D97-AF65-F5344CB8AC3E}">
        <p14:creationId xmlns:p14="http://schemas.microsoft.com/office/powerpoint/2010/main" val="1428010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6"/>
          <p:cNvSpPr>
            <a:spLocks noChangeArrowheads="1"/>
          </p:cNvSpPr>
          <p:nvPr/>
        </p:nvSpPr>
        <p:spPr bwMode="auto">
          <a:xfrm>
            <a:off x="8729663" y="3124200"/>
            <a:ext cx="304800" cy="381000"/>
          </a:xfrm>
          <a:prstGeom prst="rightArrow">
            <a:avLst>
              <a:gd name="adj1" fmla="val 50000"/>
              <a:gd name="adj2" fmla="val 25000"/>
            </a:avLst>
          </a:prstGeom>
          <a:solidFill>
            <a:srgbClr val="FFFF00"/>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800">
              <a:latin typeface="Calibri" panose="020F0502020204030204" pitchFamily="34" charset="0"/>
            </a:endParaRPr>
          </a:p>
        </p:txBody>
      </p:sp>
      <p:sp>
        <p:nvSpPr>
          <p:cNvPr id="7171" name="Rectangle 2"/>
          <p:cNvSpPr>
            <a:spLocks noChangeArrowheads="1"/>
          </p:cNvSpPr>
          <p:nvPr/>
        </p:nvSpPr>
        <p:spPr bwMode="auto">
          <a:xfrm>
            <a:off x="369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800">
              <a:latin typeface="Calibri" panose="020F0502020204030204" pitchFamily="34" charset="0"/>
            </a:endParaRPr>
          </a:p>
        </p:txBody>
      </p:sp>
      <p:sp>
        <p:nvSpPr>
          <p:cNvPr id="7172" name="Rectangle 3"/>
          <p:cNvSpPr>
            <a:spLocks noChangeArrowheads="1"/>
          </p:cNvSpPr>
          <p:nvPr/>
        </p:nvSpPr>
        <p:spPr bwMode="auto">
          <a:xfrm>
            <a:off x="2655888" y="2362200"/>
            <a:ext cx="16002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800">
              <a:latin typeface="Calibri" panose="020F0502020204030204" pitchFamily="34" charset="0"/>
            </a:endParaRPr>
          </a:p>
        </p:txBody>
      </p:sp>
      <p:sp>
        <p:nvSpPr>
          <p:cNvPr id="7173" name="Rectangle 4"/>
          <p:cNvSpPr>
            <a:spLocks noChangeArrowheads="1"/>
          </p:cNvSpPr>
          <p:nvPr/>
        </p:nvSpPr>
        <p:spPr bwMode="auto">
          <a:xfrm>
            <a:off x="4865688" y="2362200"/>
            <a:ext cx="1600200" cy="2133600"/>
          </a:xfrm>
          <a:prstGeom prst="rect">
            <a:avLst/>
          </a:prstGeom>
          <a:solidFill>
            <a:srgbClr val="FF0000">
              <a:alpha val="70195"/>
            </a:srgbClr>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r>
              <a:rPr lang="en-US" altLang="en-US" sz="1600" dirty="0" smtClean="0">
                <a:latin typeface="Calibri" panose="020F0502020204030204" pitchFamily="34" charset="0"/>
              </a:rPr>
              <a:t>The </a:t>
            </a:r>
            <a:r>
              <a:rPr lang="en-US" altLang="en-US" sz="1600" dirty="0">
                <a:latin typeface="Calibri" panose="020F0502020204030204" pitchFamily="34" charset="0"/>
              </a:rPr>
              <a:t>main </a:t>
            </a:r>
          </a:p>
          <a:p>
            <a:pPr eaLnBrk="1" hangingPunct="1">
              <a:spcBef>
                <a:spcPct val="0"/>
              </a:spcBef>
              <a:buClrTx/>
              <a:buFontTx/>
              <a:buNone/>
            </a:pPr>
            <a:r>
              <a:rPr lang="en-US" altLang="en-US" sz="1600" dirty="0">
                <a:latin typeface="Calibri" panose="020F0502020204030204" pitchFamily="34" charset="0"/>
              </a:rPr>
              <a:t>b</a:t>
            </a:r>
            <a:r>
              <a:rPr lang="en-US" altLang="en-US" sz="1600" dirty="0" smtClean="0">
                <a:latin typeface="Calibri" panose="020F0502020204030204" pitchFamily="34" charset="0"/>
              </a:rPr>
              <a:t>ehavior(s) of</a:t>
            </a:r>
            <a:endParaRPr lang="en-US" altLang="en-US" sz="1600" dirty="0">
              <a:latin typeface="Calibri" panose="020F0502020204030204" pitchFamily="34" charset="0"/>
            </a:endParaRPr>
          </a:p>
          <a:p>
            <a:pPr eaLnBrk="1" hangingPunct="1">
              <a:spcBef>
                <a:spcPct val="0"/>
              </a:spcBef>
              <a:buClrTx/>
              <a:buFontTx/>
              <a:buNone/>
            </a:pPr>
            <a:r>
              <a:rPr lang="en-US" altLang="en-US" sz="1600" dirty="0">
                <a:latin typeface="Calibri" panose="020F0502020204030204" pitchFamily="34" charset="0"/>
              </a:rPr>
              <a:t>c</a:t>
            </a:r>
            <a:r>
              <a:rPr lang="en-US" altLang="en-US" sz="1600" dirty="0" smtClean="0">
                <a:latin typeface="Calibri" panose="020F0502020204030204" pitchFamily="34" charset="0"/>
              </a:rPr>
              <a:t>oncern</a:t>
            </a:r>
            <a:endParaRPr lang="en-US" altLang="en-US" sz="1600" dirty="0">
              <a:latin typeface="Calibri" panose="020F0502020204030204" pitchFamily="34" charset="0"/>
            </a:endParaRPr>
          </a:p>
        </p:txBody>
      </p:sp>
      <p:sp>
        <p:nvSpPr>
          <p:cNvPr id="7174" name="Rectangle 5"/>
          <p:cNvSpPr>
            <a:spLocks noChangeArrowheads="1"/>
          </p:cNvSpPr>
          <p:nvPr/>
        </p:nvSpPr>
        <p:spPr bwMode="auto">
          <a:xfrm>
            <a:off x="7075488" y="2362200"/>
            <a:ext cx="1611312" cy="2133600"/>
          </a:xfrm>
          <a:prstGeom prst="rect">
            <a:avLst/>
          </a:prstGeom>
          <a:solidFill>
            <a:srgbClr val="008000">
              <a:alpha val="50195"/>
            </a:srgbClr>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800">
              <a:latin typeface="Calibri" panose="020F0502020204030204" pitchFamily="34" charset="0"/>
            </a:endParaRPr>
          </a:p>
          <a:p>
            <a:pPr eaLnBrk="1" hangingPunct="1">
              <a:spcBef>
                <a:spcPct val="0"/>
              </a:spcBef>
              <a:buClrTx/>
              <a:buFontTx/>
              <a:buNone/>
            </a:pPr>
            <a:endParaRPr lang="en-US" altLang="en-US" sz="1600">
              <a:latin typeface="Calibri" panose="020F0502020204030204" pitchFamily="34" charset="0"/>
            </a:endParaRPr>
          </a:p>
          <a:p>
            <a:pPr eaLnBrk="1" hangingPunct="1">
              <a:spcBef>
                <a:spcPct val="0"/>
              </a:spcBef>
              <a:buClrTx/>
              <a:buFontTx/>
              <a:buNone/>
            </a:pPr>
            <a:endParaRPr lang="en-US" altLang="en-US" sz="1600">
              <a:latin typeface="Calibri" panose="020F0502020204030204" pitchFamily="34" charset="0"/>
            </a:endParaRPr>
          </a:p>
          <a:p>
            <a:pPr eaLnBrk="1" hangingPunct="1">
              <a:spcBef>
                <a:spcPct val="0"/>
              </a:spcBef>
              <a:buClrTx/>
              <a:buFontTx/>
              <a:buNone/>
            </a:pPr>
            <a:r>
              <a:rPr lang="en-US" altLang="en-US" sz="1600">
                <a:latin typeface="Calibri" panose="020F0502020204030204" pitchFamily="34" charset="0"/>
              </a:rPr>
              <a:t>The purpose or </a:t>
            </a:r>
          </a:p>
          <a:p>
            <a:pPr eaLnBrk="1" hangingPunct="1">
              <a:spcBef>
                <a:spcPct val="0"/>
              </a:spcBef>
              <a:buClrTx/>
              <a:buFontTx/>
              <a:buNone/>
            </a:pPr>
            <a:r>
              <a:rPr lang="en-US" altLang="en-US" sz="1600">
                <a:latin typeface="Calibri" panose="020F0502020204030204" pitchFamily="34" charset="0"/>
              </a:rPr>
              <a:t>reason why </a:t>
            </a:r>
          </a:p>
          <a:p>
            <a:pPr eaLnBrk="1" hangingPunct="1">
              <a:spcBef>
                <a:spcPct val="0"/>
              </a:spcBef>
              <a:buClrTx/>
              <a:buFontTx/>
              <a:buNone/>
            </a:pPr>
            <a:r>
              <a:rPr lang="en-US" altLang="en-US" sz="1600">
                <a:latin typeface="Calibri" panose="020F0502020204030204" pitchFamily="34" charset="0"/>
              </a:rPr>
              <a:t>the problem</a:t>
            </a:r>
          </a:p>
          <a:p>
            <a:pPr eaLnBrk="1" hangingPunct="1">
              <a:spcBef>
                <a:spcPct val="0"/>
              </a:spcBef>
              <a:buClrTx/>
              <a:buFontTx/>
              <a:buNone/>
            </a:pPr>
            <a:r>
              <a:rPr lang="en-US" altLang="en-US" sz="1600">
                <a:latin typeface="Calibri" panose="020F0502020204030204" pitchFamily="34" charset="0"/>
              </a:rPr>
              <a:t>behavior occurs</a:t>
            </a:r>
          </a:p>
          <a:p>
            <a:pPr eaLnBrk="1" hangingPunct="1">
              <a:spcBef>
                <a:spcPct val="0"/>
              </a:spcBef>
              <a:buClrTx/>
              <a:buFontTx/>
              <a:buNone/>
            </a:pPr>
            <a:r>
              <a:rPr lang="en-US" altLang="en-US" sz="1600">
                <a:latin typeface="Calibri" panose="020F0502020204030204" pitchFamily="34" charset="0"/>
              </a:rPr>
              <a:t>(i.e., function)</a:t>
            </a:r>
          </a:p>
        </p:txBody>
      </p:sp>
      <p:sp>
        <p:nvSpPr>
          <p:cNvPr id="7175" name="AutoShape 6"/>
          <p:cNvSpPr>
            <a:spLocks noChangeArrowheads="1"/>
          </p:cNvSpPr>
          <p:nvPr/>
        </p:nvSpPr>
        <p:spPr bwMode="auto">
          <a:xfrm>
            <a:off x="21224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800">
              <a:latin typeface="Calibri" panose="020F0502020204030204" pitchFamily="34" charset="0"/>
            </a:endParaRPr>
          </a:p>
        </p:txBody>
      </p:sp>
      <p:sp>
        <p:nvSpPr>
          <p:cNvPr id="7176" name="AutoShape 7"/>
          <p:cNvSpPr>
            <a:spLocks noChangeArrowheads="1"/>
          </p:cNvSpPr>
          <p:nvPr/>
        </p:nvSpPr>
        <p:spPr bwMode="auto">
          <a:xfrm>
            <a:off x="65420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800">
              <a:latin typeface="Calibri" panose="020F0502020204030204" pitchFamily="34" charset="0"/>
            </a:endParaRPr>
          </a:p>
        </p:txBody>
      </p:sp>
      <p:sp>
        <p:nvSpPr>
          <p:cNvPr id="7177" name="AutoShape 8"/>
          <p:cNvSpPr>
            <a:spLocks noChangeArrowheads="1"/>
          </p:cNvSpPr>
          <p:nvPr/>
        </p:nvSpPr>
        <p:spPr bwMode="auto">
          <a:xfrm>
            <a:off x="4332288" y="3124200"/>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800">
              <a:latin typeface="Calibri" panose="020F0502020204030204" pitchFamily="34" charset="0"/>
            </a:endParaRPr>
          </a:p>
        </p:txBody>
      </p:sp>
      <p:sp>
        <p:nvSpPr>
          <p:cNvPr id="7178" name="Text Box 9"/>
          <p:cNvSpPr txBox="1">
            <a:spLocks noChangeArrowheads="1"/>
          </p:cNvSpPr>
          <p:nvPr/>
        </p:nvSpPr>
        <p:spPr bwMode="auto">
          <a:xfrm>
            <a:off x="422709" y="2420789"/>
            <a:ext cx="1600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r>
              <a:rPr lang="en-US" altLang="en-US" sz="1600" b="1" dirty="0">
                <a:latin typeface="Calibri" panose="020F0502020204030204" pitchFamily="34" charset="0"/>
              </a:rPr>
              <a:t>3. Setting </a:t>
            </a:r>
            <a:r>
              <a:rPr lang="en-US" altLang="en-US" sz="1600" b="1" dirty="0" smtClean="0">
                <a:latin typeface="Calibri" panose="020F0502020204030204" pitchFamily="34" charset="0"/>
              </a:rPr>
              <a:t>Events</a:t>
            </a:r>
          </a:p>
          <a:p>
            <a:pPr eaLnBrk="1" hangingPunct="1">
              <a:spcBef>
                <a:spcPct val="0"/>
              </a:spcBef>
              <a:buClrTx/>
              <a:buFontTx/>
              <a:buNone/>
            </a:pPr>
            <a:endParaRPr lang="en-US" altLang="en-US" sz="1400" dirty="0">
              <a:latin typeface="Calibri" panose="020F0502020204030204" pitchFamily="34" charset="0"/>
            </a:endParaRPr>
          </a:p>
          <a:p>
            <a:pPr eaLnBrk="1" hangingPunct="1">
              <a:spcBef>
                <a:spcPct val="0"/>
              </a:spcBef>
              <a:buClrTx/>
              <a:buFontTx/>
              <a:buNone/>
            </a:pPr>
            <a:r>
              <a:rPr lang="en-US" altLang="en-US" sz="1600" dirty="0">
                <a:latin typeface="Calibri" panose="020F0502020204030204" pitchFamily="34" charset="0"/>
              </a:rPr>
              <a:t>An event that increases the likelihood that the trigger will provoke the behavior </a:t>
            </a:r>
          </a:p>
        </p:txBody>
      </p:sp>
      <p:sp>
        <p:nvSpPr>
          <p:cNvPr id="7179" name="Text Box 10"/>
          <p:cNvSpPr txBox="1">
            <a:spLocks noChangeArrowheads="1"/>
          </p:cNvSpPr>
          <p:nvPr/>
        </p:nvSpPr>
        <p:spPr bwMode="auto">
          <a:xfrm>
            <a:off x="2680855" y="2361913"/>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algn="ctr" eaLnBrk="1" hangingPunct="1">
              <a:spcBef>
                <a:spcPct val="0"/>
              </a:spcBef>
              <a:buClrTx/>
              <a:buFontTx/>
              <a:buNone/>
            </a:pPr>
            <a:r>
              <a:rPr lang="en-US" altLang="en-US" sz="1600" b="1" dirty="0">
                <a:latin typeface="Calibri" panose="020F0502020204030204" pitchFamily="34" charset="0"/>
              </a:rPr>
              <a:t>2. Triggering</a:t>
            </a:r>
          </a:p>
          <a:p>
            <a:pPr algn="ctr" eaLnBrk="1" hangingPunct="1">
              <a:spcBef>
                <a:spcPct val="0"/>
              </a:spcBef>
              <a:buClrTx/>
              <a:buFontTx/>
              <a:buNone/>
            </a:pPr>
            <a:r>
              <a:rPr lang="en-US" altLang="en-US" sz="1600" b="1" dirty="0">
                <a:latin typeface="Calibri" panose="020F0502020204030204" pitchFamily="34" charset="0"/>
              </a:rPr>
              <a:t>Antecedents</a:t>
            </a:r>
          </a:p>
        </p:txBody>
      </p:sp>
      <p:sp>
        <p:nvSpPr>
          <p:cNvPr id="7180" name="Text Box 11"/>
          <p:cNvSpPr txBox="1">
            <a:spLocks noChangeArrowheads="1"/>
          </p:cNvSpPr>
          <p:nvPr/>
        </p:nvSpPr>
        <p:spPr bwMode="auto">
          <a:xfrm>
            <a:off x="7167563" y="2360466"/>
            <a:ext cx="1427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algn="ctr" eaLnBrk="1" hangingPunct="1">
              <a:spcBef>
                <a:spcPct val="0"/>
              </a:spcBef>
              <a:buClrTx/>
              <a:buFontTx/>
              <a:buNone/>
            </a:pPr>
            <a:r>
              <a:rPr lang="en-US" altLang="en-US" sz="1600" b="1" dirty="0">
                <a:latin typeface="Calibri" panose="020F0502020204030204" pitchFamily="34" charset="0"/>
              </a:rPr>
              <a:t>4. Maintaining</a:t>
            </a:r>
          </a:p>
          <a:p>
            <a:pPr algn="ctr" eaLnBrk="1" hangingPunct="1">
              <a:spcBef>
                <a:spcPct val="0"/>
              </a:spcBef>
              <a:buClrTx/>
              <a:buFontTx/>
              <a:buNone/>
            </a:pPr>
            <a:r>
              <a:rPr lang="en-US" altLang="en-US" sz="1600" b="1" dirty="0">
                <a:latin typeface="Calibri" panose="020F0502020204030204" pitchFamily="34" charset="0"/>
              </a:rPr>
              <a:t>Consequences</a:t>
            </a:r>
          </a:p>
        </p:txBody>
      </p:sp>
      <p:sp>
        <p:nvSpPr>
          <p:cNvPr id="7181" name="Text Box 12"/>
          <p:cNvSpPr txBox="1">
            <a:spLocks noChangeArrowheads="1"/>
          </p:cNvSpPr>
          <p:nvPr/>
        </p:nvSpPr>
        <p:spPr bwMode="auto">
          <a:xfrm>
            <a:off x="4975370" y="2361913"/>
            <a:ext cx="132960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algn="ctr" eaLnBrk="1" hangingPunct="1">
              <a:spcBef>
                <a:spcPct val="0"/>
              </a:spcBef>
              <a:buClrTx/>
              <a:buFontTx/>
              <a:buNone/>
            </a:pPr>
            <a:r>
              <a:rPr lang="en-US" altLang="en-US" sz="1600" dirty="0">
                <a:latin typeface="Calibri" panose="020F0502020204030204" pitchFamily="34" charset="0"/>
              </a:rPr>
              <a:t>1. </a:t>
            </a:r>
            <a:r>
              <a:rPr lang="en-US" altLang="en-US" sz="1600" b="1" dirty="0">
                <a:latin typeface="Calibri" panose="020F0502020204030204" pitchFamily="34" charset="0"/>
              </a:rPr>
              <a:t>Problem</a:t>
            </a:r>
          </a:p>
          <a:p>
            <a:pPr algn="ctr" eaLnBrk="1" hangingPunct="1">
              <a:spcBef>
                <a:spcPct val="0"/>
              </a:spcBef>
              <a:buClrTx/>
              <a:buFontTx/>
              <a:buNone/>
            </a:pPr>
            <a:r>
              <a:rPr lang="en-US" altLang="en-US" sz="1600" b="1" dirty="0">
                <a:latin typeface="Calibri" panose="020F0502020204030204" pitchFamily="34" charset="0"/>
              </a:rPr>
              <a:t>Behavior</a:t>
            </a:r>
          </a:p>
        </p:txBody>
      </p:sp>
      <p:sp>
        <p:nvSpPr>
          <p:cNvPr id="7183" name="TextBox 28"/>
          <p:cNvSpPr txBox="1">
            <a:spLocks noChangeArrowheads="1"/>
          </p:cNvSpPr>
          <p:nvPr/>
        </p:nvSpPr>
        <p:spPr bwMode="auto">
          <a:xfrm>
            <a:off x="2709863" y="2703513"/>
            <a:ext cx="152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MS PGothic"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MS PGothic"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MS PGothic"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MS PGothic"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MS PGothic" panose="020B0600070205080204" pitchFamily="34" charset="-128"/>
              </a:defRPr>
            </a:lvl9pPr>
          </a:lstStyle>
          <a:p>
            <a:pPr eaLnBrk="1" hangingPunct="1">
              <a:spcBef>
                <a:spcPct val="0"/>
              </a:spcBef>
              <a:buClrTx/>
              <a:buFontTx/>
              <a:buNone/>
            </a:pPr>
            <a:endParaRPr lang="en-US" altLang="en-US" sz="1600" dirty="0">
              <a:latin typeface="Calibri" panose="020F0502020204030204" pitchFamily="34" charset="0"/>
            </a:endParaRPr>
          </a:p>
          <a:p>
            <a:pPr eaLnBrk="1" hangingPunct="1">
              <a:spcBef>
                <a:spcPct val="0"/>
              </a:spcBef>
              <a:buClrTx/>
              <a:buFontTx/>
              <a:buNone/>
            </a:pPr>
            <a:r>
              <a:rPr lang="en-US" altLang="en-US" sz="1600" dirty="0">
                <a:latin typeface="Calibri" panose="020F0502020204030204" pitchFamily="34" charset="0"/>
              </a:rPr>
              <a:t>The immediate event that provokes the behavior</a:t>
            </a:r>
          </a:p>
        </p:txBody>
      </p:sp>
      <p:pic>
        <p:nvPicPr>
          <p:cNvPr id="71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4586288"/>
            <a:ext cx="16859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529138"/>
            <a:ext cx="15890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586288"/>
            <a:ext cx="16764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69138" y="4552950"/>
            <a:ext cx="17081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bwMode="auto">
          <a:xfrm>
            <a:off x="4424219" y="1143000"/>
            <a:ext cx="280554" cy="156051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 charset="-128"/>
            </a:endParaRPr>
          </a:p>
        </p:txBody>
      </p:sp>
      <p:sp>
        <p:nvSpPr>
          <p:cNvPr id="3" name="Rectangle 2"/>
          <p:cNvSpPr/>
          <p:nvPr/>
        </p:nvSpPr>
        <p:spPr bwMode="auto">
          <a:xfrm>
            <a:off x="2944736" y="424531"/>
            <a:ext cx="3478284" cy="53932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ea typeface="ＭＳ Ｐゴシック" pitchFamily="8" charset="-128"/>
              </a:rPr>
              <a:t>Adult Self-Regulation</a:t>
            </a:r>
          </a:p>
        </p:txBody>
      </p:sp>
      <p:sp>
        <p:nvSpPr>
          <p:cNvPr id="5" name="TextBox 4"/>
          <p:cNvSpPr txBox="1"/>
          <p:nvPr/>
        </p:nvSpPr>
        <p:spPr>
          <a:xfrm>
            <a:off x="273253" y="1452215"/>
            <a:ext cx="1749656" cy="923330"/>
          </a:xfrm>
          <a:prstGeom prst="rect">
            <a:avLst/>
          </a:prstGeom>
          <a:noFill/>
        </p:spPr>
        <p:txBody>
          <a:bodyPr wrap="square" rtlCol="0">
            <a:spAutoFit/>
          </a:bodyPr>
          <a:lstStyle/>
          <a:p>
            <a:pPr marL="342900" indent="-342900">
              <a:buFont typeface="Arial" panose="020B0604020202020204" pitchFamily="34" charset="0"/>
              <a:buChar char="•"/>
            </a:pPr>
            <a:r>
              <a:rPr lang="en-US" sz="1800" dirty="0" smtClean="0"/>
              <a:t>Anticipatory stress</a:t>
            </a:r>
          </a:p>
          <a:p>
            <a:pPr marL="342900" indent="-342900">
              <a:buFont typeface="Arial" panose="020B0604020202020204" pitchFamily="34" charset="0"/>
              <a:buChar char="•"/>
            </a:pPr>
            <a:r>
              <a:rPr lang="en-US" sz="1800" dirty="0" smtClean="0"/>
              <a:t>Fatigue</a:t>
            </a:r>
            <a:endParaRPr lang="en-US" sz="1800" dirty="0"/>
          </a:p>
        </p:txBody>
      </p:sp>
      <p:sp>
        <p:nvSpPr>
          <p:cNvPr id="25" name="TextBox 24"/>
          <p:cNvSpPr txBox="1"/>
          <p:nvPr/>
        </p:nvSpPr>
        <p:spPr>
          <a:xfrm>
            <a:off x="2564192" y="1459598"/>
            <a:ext cx="2090881" cy="923330"/>
          </a:xfrm>
          <a:prstGeom prst="rect">
            <a:avLst/>
          </a:prstGeom>
          <a:noFill/>
        </p:spPr>
        <p:txBody>
          <a:bodyPr wrap="square" rtlCol="0">
            <a:spAutoFit/>
          </a:bodyPr>
          <a:lstStyle/>
          <a:p>
            <a:pPr marL="342900" indent="-342900">
              <a:buFont typeface="Arial" panose="020B0604020202020204" pitchFamily="34" charset="0"/>
              <a:buChar char="•"/>
            </a:pPr>
            <a:r>
              <a:rPr lang="en-US" sz="1800" dirty="0" smtClean="0"/>
              <a:t>Unwanted student behavior</a:t>
            </a:r>
            <a:endParaRPr lang="en-US" sz="1800" dirty="0"/>
          </a:p>
        </p:txBody>
      </p:sp>
      <p:sp>
        <p:nvSpPr>
          <p:cNvPr id="26" name="TextBox 25"/>
          <p:cNvSpPr txBox="1"/>
          <p:nvPr/>
        </p:nvSpPr>
        <p:spPr>
          <a:xfrm>
            <a:off x="4700301" y="1523346"/>
            <a:ext cx="2090881" cy="646331"/>
          </a:xfrm>
          <a:prstGeom prst="rect">
            <a:avLst/>
          </a:prstGeom>
          <a:noFill/>
        </p:spPr>
        <p:txBody>
          <a:bodyPr wrap="square" rtlCol="0">
            <a:spAutoFit/>
          </a:bodyPr>
          <a:lstStyle/>
          <a:p>
            <a:pPr marL="342900" indent="-342900">
              <a:buFont typeface="Arial" panose="020B0604020202020204" pitchFamily="34" charset="0"/>
              <a:buChar char="•"/>
            </a:pPr>
            <a:r>
              <a:rPr lang="en-US" sz="1800" dirty="0" smtClean="0"/>
              <a:t>Unskillful reprimands</a:t>
            </a:r>
            <a:endParaRPr lang="en-US" sz="1800" dirty="0"/>
          </a:p>
        </p:txBody>
      </p:sp>
      <p:sp>
        <p:nvSpPr>
          <p:cNvPr id="27" name="TextBox 26"/>
          <p:cNvSpPr txBox="1"/>
          <p:nvPr/>
        </p:nvSpPr>
        <p:spPr>
          <a:xfrm>
            <a:off x="6943582" y="1461591"/>
            <a:ext cx="2090881" cy="923330"/>
          </a:xfrm>
          <a:prstGeom prst="rect">
            <a:avLst/>
          </a:prstGeom>
          <a:noFill/>
        </p:spPr>
        <p:txBody>
          <a:bodyPr wrap="square" rtlCol="0">
            <a:spAutoFit/>
          </a:bodyPr>
          <a:lstStyle/>
          <a:p>
            <a:pPr marL="342900" indent="-342900">
              <a:buFont typeface="Arial" panose="020B0604020202020204" pitchFamily="34" charset="0"/>
              <a:buChar char="•"/>
            </a:pPr>
            <a:r>
              <a:rPr lang="en-US" sz="1800" dirty="0" smtClean="0"/>
              <a:t>Relief / end to the unwanted behavior</a:t>
            </a:r>
            <a:endParaRPr lang="en-US" sz="1800" dirty="0"/>
          </a:p>
        </p:txBody>
      </p:sp>
      <p:sp>
        <p:nvSpPr>
          <p:cNvPr id="4" name="TextBox 3"/>
          <p:cNvSpPr txBox="1"/>
          <p:nvPr/>
        </p:nvSpPr>
        <p:spPr>
          <a:xfrm>
            <a:off x="2579688" y="6281738"/>
            <a:ext cx="3962400" cy="584775"/>
          </a:xfrm>
          <a:prstGeom prst="rect">
            <a:avLst/>
          </a:prstGeom>
          <a:noFill/>
        </p:spPr>
        <p:txBody>
          <a:bodyPr wrap="square" rtlCol="0">
            <a:spAutoFit/>
          </a:bodyPr>
          <a:lstStyle/>
          <a:p>
            <a:pPr algn="ctr"/>
            <a:r>
              <a:rPr lang="en-US" sz="3200" dirty="0" smtClean="0"/>
              <a:t>Educator Behavior</a:t>
            </a:r>
            <a:endParaRPr lang="en-US" sz="3200" dirty="0"/>
          </a:p>
        </p:txBody>
      </p:sp>
    </p:spTree>
    <p:extLst>
      <p:ext uri="{BB962C8B-B14F-4D97-AF65-F5344CB8AC3E}">
        <p14:creationId xmlns:p14="http://schemas.microsoft.com/office/powerpoint/2010/main" val="2836572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Reflecting on our own </a:t>
            </a:r>
            <a:br>
              <a:rPr lang="en-US" dirty="0" smtClean="0"/>
            </a:br>
            <a:r>
              <a:rPr lang="en-US" dirty="0" smtClean="0"/>
              <a:t>vulnerabilities and matches</a:t>
            </a:r>
            <a:endParaRPr lang="en-US" dirty="0"/>
          </a:p>
        </p:txBody>
      </p:sp>
      <p:sp>
        <p:nvSpPr>
          <p:cNvPr id="3" name="Content Placeholder 2"/>
          <p:cNvSpPr>
            <a:spLocks noGrp="1"/>
          </p:cNvSpPr>
          <p:nvPr>
            <p:ph idx="1"/>
          </p:nvPr>
        </p:nvSpPr>
        <p:spPr>
          <a:xfrm>
            <a:off x="293426" y="2159759"/>
            <a:ext cx="5807123" cy="4525963"/>
          </a:xfrm>
        </p:spPr>
        <p:txBody>
          <a:bodyPr>
            <a:normAutofit fontScale="70000" lnSpcReduction="20000"/>
          </a:bodyPr>
          <a:lstStyle/>
          <a:p>
            <a:r>
              <a:rPr lang="en-US" dirty="0" smtClean="0"/>
              <a:t>When is your decision making more vulnerable to engage in unskillful behaviors in response to student behavior?</a:t>
            </a:r>
          </a:p>
          <a:p>
            <a:endParaRPr lang="en-US" dirty="0"/>
          </a:p>
          <a:p>
            <a:r>
              <a:rPr lang="en-US" dirty="0" smtClean="0"/>
              <a:t>What student behaviors represent your </a:t>
            </a:r>
            <a:r>
              <a:rPr lang="en-US" u="sng" dirty="0" smtClean="0"/>
              <a:t>matches</a:t>
            </a:r>
            <a:r>
              <a:rPr lang="en-US" dirty="0" smtClean="0"/>
              <a:t> that increase the likelihood of unskillful reactions?</a:t>
            </a:r>
          </a:p>
          <a:p>
            <a:pPr marL="0" indent="0">
              <a:buNone/>
            </a:pPr>
            <a:endParaRPr lang="en-US" dirty="0" smtClean="0"/>
          </a:p>
          <a:p>
            <a:r>
              <a:rPr lang="en-US" dirty="0" smtClean="0"/>
              <a:t>Are your matches more likely to come from particular students?</a:t>
            </a:r>
          </a:p>
          <a:p>
            <a:endParaRPr lang="en-US" dirty="0"/>
          </a:p>
          <a:p>
            <a:r>
              <a:rPr lang="en-US" dirty="0" smtClean="0"/>
              <a:t>How can I proactively be more successful to interact with particular students?</a:t>
            </a:r>
            <a:endParaRPr lang="en-US" dirty="0"/>
          </a:p>
        </p:txBody>
      </p:sp>
      <p:pic>
        <p:nvPicPr>
          <p:cNvPr id="5" name="Picture 4"/>
          <p:cNvPicPr>
            <a:picLocks noChangeAspect="1"/>
          </p:cNvPicPr>
          <p:nvPr/>
        </p:nvPicPr>
        <p:blipFill>
          <a:blip r:embed="rId2"/>
          <a:stretch>
            <a:fillRect/>
          </a:stretch>
        </p:blipFill>
        <p:spPr>
          <a:xfrm>
            <a:off x="6100549" y="2592135"/>
            <a:ext cx="2780000" cy="2498480"/>
          </a:xfrm>
          <a:prstGeom prst="rect">
            <a:avLst/>
          </a:prstGeom>
        </p:spPr>
      </p:pic>
    </p:spTree>
    <p:extLst>
      <p:ext uri="{BB962C8B-B14F-4D97-AF65-F5344CB8AC3E}">
        <p14:creationId xmlns:p14="http://schemas.microsoft.com/office/powerpoint/2010/main" val="4008015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Promoting Student Social, Emotional, and Behavioral Wellbeing</a:t>
            </a:r>
            <a:endParaRPr lang="en-US" dirty="0"/>
          </a:p>
        </p:txBody>
      </p:sp>
      <p:sp>
        <p:nvSpPr>
          <p:cNvPr id="3" name="Content Placeholder 2"/>
          <p:cNvSpPr>
            <a:spLocks noGrp="1"/>
          </p:cNvSpPr>
          <p:nvPr>
            <p:ph idx="1"/>
          </p:nvPr>
        </p:nvSpPr>
        <p:spPr>
          <a:xfrm>
            <a:off x="237744" y="1856232"/>
            <a:ext cx="4535424" cy="4525963"/>
          </a:xfrm>
        </p:spPr>
        <p:txBody>
          <a:bodyPr>
            <a:normAutofit fontScale="85000" lnSpcReduction="10000"/>
          </a:bodyPr>
          <a:lstStyle/>
          <a:p>
            <a:r>
              <a:rPr lang="en-US" dirty="0"/>
              <a:t>Social-emotional wellbeing as </a:t>
            </a:r>
            <a:r>
              <a:rPr lang="en-US" dirty="0" smtClean="0"/>
              <a:t>a function of </a:t>
            </a:r>
            <a:r>
              <a:rPr lang="en-US" b="1" dirty="0" smtClean="0"/>
              <a:t>Supportive, Healthy Environments </a:t>
            </a:r>
          </a:p>
          <a:p>
            <a:pPr lvl="1"/>
            <a:r>
              <a:rPr lang="en-US" dirty="0" smtClean="0"/>
              <a:t>Create the context for engagement and learning to occur</a:t>
            </a:r>
            <a:endParaRPr lang="en-US" dirty="0"/>
          </a:p>
          <a:p>
            <a:pPr marL="0" indent="0">
              <a:buNone/>
            </a:pPr>
            <a:endParaRPr lang="en-US" dirty="0"/>
          </a:p>
          <a:p>
            <a:r>
              <a:rPr lang="en-US" dirty="0" smtClean="0"/>
              <a:t>SEL competencies as </a:t>
            </a:r>
            <a:r>
              <a:rPr lang="en-US" b="1" dirty="0" smtClean="0"/>
              <a:t>Enablers to Life Success</a:t>
            </a:r>
          </a:p>
          <a:p>
            <a:pPr lvl="1"/>
            <a:r>
              <a:rPr lang="en-US" dirty="0" smtClean="0"/>
              <a:t>Knowledge and skill acquisition</a:t>
            </a:r>
          </a:p>
          <a:p>
            <a:endParaRPr lang="en-US" dirty="0"/>
          </a:p>
          <a:p>
            <a:endParaRPr lang="en-US" dirty="0" smtClean="0"/>
          </a:p>
        </p:txBody>
      </p:sp>
      <p:pic>
        <p:nvPicPr>
          <p:cNvPr id="5122" name="Picture 2" descr="Image result for individual and micro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168" y="1856232"/>
            <a:ext cx="4047744" cy="405079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4352544" y="2724912"/>
            <a:ext cx="2962656" cy="530352"/>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986784" y="3675888"/>
            <a:ext cx="2670048" cy="1517904"/>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352544" y="2733898"/>
            <a:ext cx="1883664" cy="795686"/>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56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p:cNvPicPr>
            <a:picLocks noChangeAspect="1"/>
          </p:cNvPicPr>
          <p:nvPr/>
        </p:nvPicPr>
        <p:blipFill>
          <a:blip r:embed="rId3">
            <a:extLst>
              <a:ext uri="{28A0092B-C50C-407E-A947-70E740481C1C}">
                <a14:useLocalDpi xmlns:a14="http://schemas.microsoft.com/office/drawing/2010/main" val="0"/>
              </a:ext>
            </a:extLst>
          </a:blip>
          <a:srcRect t="8000"/>
          <a:stretch>
            <a:fillRect/>
          </a:stretch>
        </p:blipFill>
        <p:spPr bwMode="auto">
          <a:xfrm>
            <a:off x="0" y="0"/>
            <a:ext cx="9144000" cy="674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a:xfrm>
            <a:off x="0" y="33802"/>
            <a:ext cx="6278880" cy="1384300"/>
          </a:xfrm>
        </p:spPr>
        <p:txBody>
          <a:bodyPr rtlCol="0">
            <a:noAutofit/>
          </a:bodyPr>
          <a:lstStyle/>
          <a:p>
            <a:pPr fontAlgn="auto">
              <a:spcAft>
                <a:spcPts val="0"/>
              </a:spcAft>
              <a:defRPr/>
            </a:pPr>
            <a:r>
              <a:rPr lang="en-US" sz="3200" dirty="0" smtClean="0">
                <a:solidFill>
                  <a:srgbClr val="008080"/>
                </a:solidFill>
                <a:ea typeface="ＭＳ Ｐゴシック" pitchFamily="1" charset="-128"/>
                <a:cs typeface="ＭＳ Ｐゴシック" pitchFamily="1" charset="-128"/>
              </a:rPr>
              <a:t>Positive Climates Provide the Context in Which ALL Humans Thrive</a:t>
            </a:r>
            <a:endParaRPr lang="en-US" sz="3200" dirty="0" smtClean="0">
              <a:solidFill>
                <a:schemeClr val="bg2">
                  <a:lumMod val="10000"/>
                </a:schemeClr>
              </a:solidFill>
              <a:cs typeface="+mj-cs"/>
            </a:endParaRPr>
          </a:p>
        </p:txBody>
      </p:sp>
      <p:sp>
        <p:nvSpPr>
          <p:cNvPr id="22535" name="Text Box 7"/>
          <p:cNvSpPr txBox="1">
            <a:spLocks noChangeArrowheads="1"/>
          </p:cNvSpPr>
          <p:nvPr/>
        </p:nvSpPr>
        <p:spPr bwMode="auto">
          <a:xfrm>
            <a:off x="685800" y="1218554"/>
            <a:ext cx="4572000" cy="3077766"/>
          </a:xfrm>
          <a:prstGeom prst="rect">
            <a:avLst/>
          </a:prstGeom>
          <a:noFill/>
          <a:ln w="9525">
            <a:noFill/>
            <a:miter lim="800000"/>
            <a:headEnd/>
            <a:tailEnd/>
          </a:ln>
        </p:spPr>
        <p:txBody>
          <a:bodyPr>
            <a:spAutoFit/>
          </a:bodyPr>
          <a:lstStyle/>
          <a:p>
            <a:pPr>
              <a:defRPr/>
            </a:pPr>
            <a:r>
              <a:rPr lang="en-US" dirty="0">
                <a:solidFill>
                  <a:srgbClr val="800000"/>
                </a:solidFill>
                <a:effectLst>
                  <a:outerShdw blurRad="38100" dist="38100" dir="2700000" algn="tl">
                    <a:srgbClr val="DDDDDD"/>
                  </a:outerShdw>
                </a:effectLst>
                <a:latin typeface="Arial" charset="0"/>
                <a:ea typeface="ＭＳ Ｐゴシック"/>
                <a:cs typeface="ＭＳ Ｐゴシック"/>
              </a:rPr>
              <a:t> </a:t>
            </a:r>
            <a:r>
              <a:rPr lang="en-US" sz="2200" b="1" dirty="0" smtClean="0">
                <a:solidFill>
                  <a:srgbClr val="800000"/>
                </a:solidFill>
                <a:effectLst>
                  <a:outerShdw blurRad="38100" dist="38100" dir="2700000" algn="tl">
                    <a:srgbClr val="DDDDDD"/>
                  </a:outerShdw>
                </a:effectLst>
                <a:latin typeface="Arial" charset="0"/>
                <a:ea typeface="ＭＳ Ｐゴシック"/>
                <a:cs typeface="ＭＳ Ｐゴシック"/>
              </a:rPr>
              <a:t>Critical</a:t>
            </a:r>
          </a:p>
          <a:p>
            <a:pPr>
              <a:defRPr/>
            </a:pPr>
            <a:r>
              <a:rPr lang="en-US" sz="2200" b="1" dirty="0" smtClean="0">
                <a:solidFill>
                  <a:srgbClr val="800000"/>
                </a:solidFill>
                <a:effectLst>
                  <a:outerShdw blurRad="38100" dist="38100" dir="2700000" algn="tl">
                    <a:srgbClr val="DDDDDD"/>
                  </a:outerShdw>
                </a:effectLst>
                <a:latin typeface="Arial" charset="0"/>
                <a:ea typeface="ＭＳ Ｐゴシック"/>
                <a:cs typeface="ＭＳ Ｐゴシック"/>
              </a:rPr>
              <a:t> Misjudged, mistrust</a:t>
            </a:r>
            <a:endParaRPr lang="en-US" sz="2200" b="1" dirty="0">
              <a:solidFill>
                <a:srgbClr val="800000"/>
              </a:solidFill>
              <a:effectLst>
                <a:outerShdw blurRad="38100" dist="38100" dir="2700000" algn="tl">
                  <a:srgbClr val="DDDDDD"/>
                </a:outerShdw>
              </a:effectLst>
              <a:latin typeface="Arial" charset="0"/>
              <a:ea typeface="ＭＳ Ｐゴシック"/>
              <a:cs typeface="ＭＳ Ｐゴシック"/>
            </a:endParaRPr>
          </a:p>
          <a:p>
            <a:pPr>
              <a:defRPr/>
            </a:pPr>
            <a:r>
              <a:rPr lang="en-US" sz="2200" b="1" dirty="0">
                <a:solidFill>
                  <a:srgbClr val="800000"/>
                </a:solidFill>
                <a:effectLst>
                  <a:outerShdw blurRad="38100" dist="38100" dir="2700000" algn="tl">
                    <a:srgbClr val="DDDDDD"/>
                  </a:outerShdw>
                </a:effectLst>
                <a:latin typeface="Arial" charset="0"/>
                <a:ea typeface="ＭＳ Ｐゴシック"/>
                <a:cs typeface="ＭＳ Ｐゴシック"/>
              </a:rPr>
              <a:t> Attention to negative</a:t>
            </a:r>
          </a:p>
          <a:p>
            <a:pPr>
              <a:defRPr/>
            </a:pPr>
            <a:r>
              <a:rPr lang="en-US" sz="2200" b="1" dirty="0">
                <a:solidFill>
                  <a:srgbClr val="800000"/>
                </a:solidFill>
                <a:effectLst>
                  <a:outerShdw blurRad="38100" dist="38100" dir="2700000" algn="tl">
                    <a:srgbClr val="DDDDDD"/>
                  </a:outerShdw>
                </a:effectLst>
                <a:latin typeface="Arial" charset="0"/>
                <a:ea typeface="ＭＳ Ｐゴシック"/>
                <a:cs typeface="ＭＳ Ｐゴシック"/>
              </a:rPr>
              <a:t> Reactive, punitive</a:t>
            </a:r>
          </a:p>
          <a:p>
            <a:pPr>
              <a:defRPr/>
            </a:pPr>
            <a:r>
              <a:rPr lang="en-US" sz="2200" b="1" dirty="0">
                <a:solidFill>
                  <a:srgbClr val="800000"/>
                </a:solidFill>
                <a:effectLst>
                  <a:outerShdw blurRad="38100" dist="38100" dir="2700000" algn="tl">
                    <a:srgbClr val="DDDDDD"/>
                  </a:outerShdw>
                </a:effectLst>
                <a:latin typeface="Arial" charset="0"/>
                <a:ea typeface="ＭＳ Ｐゴシック"/>
                <a:cs typeface="ＭＳ Ｐゴシック"/>
              </a:rPr>
              <a:t> Unstructured</a:t>
            </a:r>
          </a:p>
          <a:p>
            <a:pPr>
              <a:defRPr/>
            </a:pPr>
            <a:r>
              <a:rPr lang="en-US" sz="2200" b="1" dirty="0">
                <a:solidFill>
                  <a:srgbClr val="800000"/>
                </a:solidFill>
                <a:effectLst>
                  <a:outerShdw blurRad="38100" dist="38100" dir="2700000" algn="tl">
                    <a:srgbClr val="DDDDDD"/>
                  </a:outerShdw>
                </a:effectLst>
                <a:latin typeface="Arial" charset="0"/>
                <a:ea typeface="ＭＳ Ｐゴシック"/>
                <a:cs typeface="ＭＳ Ｐゴシック"/>
              </a:rPr>
              <a:t> Can’t you do better</a:t>
            </a:r>
          </a:p>
          <a:p>
            <a:pPr>
              <a:defRPr/>
            </a:pPr>
            <a:r>
              <a:rPr lang="en-US" sz="2200" b="1" dirty="0">
                <a:solidFill>
                  <a:srgbClr val="800000"/>
                </a:solidFill>
                <a:effectLst>
                  <a:outerShdw blurRad="38100" dist="38100" dir="2700000" algn="tl">
                    <a:srgbClr val="DDDDDD"/>
                  </a:outerShdw>
                </a:effectLst>
                <a:latin typeface="Arial" charset="0"/>
                <a:ea typeface="ＭＳ Ｐゴシック"/>
                <a:cs typeface="ＭＳ Ｐゴシック"/>
              </a:rPr>
              <a:t> </a:t>
            </a:r>
            <a:r>
              <a:rPr lang="ja-JP" altLang="en-US" sz="2200" b="1" dirty="0">
                <a:solidFill>
                  <a:srgbClr val="800000"/>
                </a:solidFill>
                <a:effectLst>
                  <a:outerShdw blurRad="38100" dist="38100" dir="2700000" algn="tl">
                    <a:srgbClr val="DDDDDD"/>
                  </a:outerShdw>
                </a:effectLst>
                <a:latin typeface="Arial" charset="0"/>
                <a:ea typeface="ＭＳ Ｐゴシック"/>
                <a:cs typeface="HG明朝B" charset="-128"/>
              </a:rPr>
              <a:t>“</a:t>
            </a:r>
            <a:r>
              <a:rPr lang="en-US" altLang="ja-JP" sz="2200" b="1" dirty="0">
                <a:solidFill>
                  <a:srgbClr val="800000"/>
                </a:solidFill>
                <a:effectLst>
                  <a:outerShdw blurRad="38100" dist="38100" dir="2700000" algn="tl">
                    <a:srgbClr val="DDDDDD"/>
                  </a:outerShdw>
                </a:effectLst>
                <a:latin typeface="Arial" charset="0"/>
                <a:ea typeface="ＭＳ Ｐゴシック"/>
                <a:cs typeface="HG明朝B" charset="-128"/>
              </a:rPr>
              <a:t>You’re not doing it right!</a:t>
            </a:r>
            <a:r>
              <a:rPr lang="ja-JP" altLang="en-US" sz="2200" b="1" dirty="0">
                <a:solidFill>
                  <a:srgbClr val="800000"/>
                </a:solidFill>
                <a:effectLst>
                  <a:outerShdw blurRad="38100" dist="38100" dir="2700000" algn="tl">
                    <a:srgbClr val="DDDDDD"/>
                  </a:outerShdw>
                </a:effectLst>
                <a:latin typeface="Arial" charset="0"/>
                <a:ea typeface="ＭＳ Ｐゴシック"/>
                <a:cs typeface="HG明朝B" charset="-128"/>
              </a:rPr>
              <a:t>”</a:t>
            </a:r>
            <a:endParaRPr lang="en-US" altLang="ja-JP" sz="2200" b="1" dirty="0">
              <a:solidFill>
                <a:srgbClr val="800000"/>
              </a:solidFill>
              <a:effectLst>
                <a:outerShdw blurRad="38100" dist="38100" dir="2700000" algn="tl">
                  <a:srgbClr val="DDDDDD"/>
                </a:outerShdw>
              </a:effectLst>
              <a:latin typeface="Arial" charset="0"/>
              <a:ea typeface="ＭＳ Ｐゴシック"/>
              <a:cs typeface="HG明朝B" charset="-128"/>
            </a:endParaRPr>
          </a:p>
          <a:p>
            <a:pPr>
              <a:defRPr/>
            </a:pPr>
            <a:r>
              <a:rPr lang="en-US" sz="2200" b="1" dirty="0">
                <a:solidFill>
                  <a:srgbClr val="800000"/>
                </a:solidFill>
                <a:effectLst>
                  <a:outerShdw blurRad="38100" dist="38100" dir="2700000" algn="tl">
                    <a:srgbClr val="DDDDDD"/>
                  </a:outerShdw>
                </a:effectLst>
                <a:latin typeface="Arial" charset="0"/>
                <a:ea typeface="ＭＳ Ｐゴシック"/>
                <a:cs typeface="ＭＳ Ｐゴシック"/>
              </a:rPr>
              <a:t> </a:t>
            </a:r>
            <a:r>
              <a:rPr lang="ja-JP" altLang="en-US" sz="2200" b="1" dirty="0">
                <a:solidFill>
                  <a:srgbClr val="800000"/>
                </a:solidFill>
                <a:effectLst>
                  <a:outerShdw blurRad="38100" dist="38100" dir="2700000" algn="tl">
                    <a:srgbClr val="DDDDDD"/>
                  </a:outerShdw>
                </a:effectLst>
                <a:latin typeface="Arial" charset="0"/>
                <a:ea typeface="ＭＳ Ｐゴシック"/>
                <a:cs typeface="HG明朝B" charset="-128"/>
              </a:rPr>
              <a:t>“</a:t>
            </a:r>
            <a:r>
              <a:rPr lang="en-US" altLang="ja-JP" sz="2200" b="1" dirty="0">
                <a:solidFill>
                  <a:srgbClr val="800000"/>
                </a:solidFill>
                <a:effectLst>
                  <a:outerShdw blurRad="38100" dist="38100" dir="2700000" algn="tl">
                    <a:srgbClr val="DDDDDD"/>
                  </a:outerShdw>
                </a:effectLst>
                <a:latin typeface="Arial" charset="0"/>
                <a:ea typeface="ＭＳ Ｐゴシック"/>
                <a:cs typeface="HG明朝B" charset="-128"/>
              </a:rPr>
              <a:t>What’s wrong with you!</a:t>
            </a:r>
            <a:r>
              <a:rPr lang="ja-JP" altLang="en-US" sz="2200" b="1" dirty="0">
                <a:solidFill>
                  <a:srgbClr val="800000"/>
                </a:solidFill>
                <a:effectLst>
                  <a:outerShdw blurRad="38100" dist="38100" dir="2700000" algn="tl">
                    <a:srgbClr val="DDDDDD"/>
                  </a:outerShdw>
                </a:effectLst>
                <a:latin typeface="Arial" charset="0"/>
                <a:ea typeface="ＭＳ Ｐゴシック"/>
                <a:cs typeface="HG明朝B" charset="-128"/>
              </a:rPr>
              <a:t>”</a:t>
            </a:r>
            <a:endParaRPr lang="en-US" altLang="ja-JP" sz="2200" b="1" dirty="0">
              <a:solidFill>
                <a:srgbClr val="800000"/>
              </a:solidFill>
              <a:effectLst>
                <a:outerShdw blurRad="38100" dist="38100" dir="2700000" algn="tl">
                  <a:srgbClr val="DDDDDD"/>
                </a:outerShdw>
              </a:effectLst>
              <a:latin typeface="Arial" charset="0"/>
              <a:ea typeface="ＭＳ Ｐゴシック"/>
              <a:cs typeface="HG明朝B" charset="-128"/>
            </a:endParaRPr>
          </a:p>
          <a:p>
            <a:pPr>
              <a:defRPr/>
            </a:pPr>
            <a:endParaRPr lang="en-US" dirty="0">
              <a:effectLst>
                <a:outerShdw blurRad="38100" dist="38100" dir="2700000" algn="tl">
                  <a:srgbClr val="DDDDDD"/>
                </a:outerShdw>
              </a:effectLst>
              <a:latin typeface="Arial" charset="0"/>
              <a:ea typeface="ＭＳ Ｐゴシック"/>
              <a:cs typeface="ＭＳ Ｐゴシック"/>
            </a:endParaRPr>
          </a:p>
        </p:txBody>
      </p:sp>
      <p:sp>
        <p:nvSpPr>
          <p:cNvPr id="22536" name="Text Box 8"/>
          <p:cNvSpPr txBox="1">
            <a:spLocks noChangeArrowheads="1"/>
          </p:cNvSpPr>
          <p:nvPr/>
        </p:nvSpPr>
        <p:spPr bwMode="auto">
          <a:xfrm>
            <a:off x="5257800" y="1224359"/>
            <a:ext cx="3657600" cy="3077766"/>
          </a:xfrm>
          <a:prstGeom prst="rect">
            <a:avLst/>
          </a:prstGeom>
          <a:noFill/>
          <a:ln w="9525">
            <a:noFill/>
            <a:miter lim="800000"/>
            <a:headEnd/>
            <a:tailEnd/>
          </a:ln>
        </p:spPr>
        <p:txBody>
          <a:bodyPr>
            <a:spAutoFit/>
          </a:bodyPr>
          <a:lstStyle/>
          <a:p>
            <a:pPr>
              <a:defRPr/>
            </a:pPr>
            <a:r>
              <a:rPr lang="en-US" sz="2200" b="1" dirty="0" smtClean="0">
                <a:solidFill>
                  <a:srgbClr val="4F6228"/>
                </a:solidFill>
                <a:effectLst>
                  <a:outerShdw blurRad="38100" dist="38100" dir="2700000" algn="tl">
                    <a:srgbClr val="DDDDDD"/>
                  </a:outerShdw>
                </a:effectLst>
                <a:latin typeface="Arial" charset="0"/>
                <a:ea typeface="ＭＳ Ｐゴシック"/>
                <a:cs typeface="ＭＳ Ｐゴシック"/>
              </a:rPr>
              <a:t> Compassionate</a:t>
            </a:r>
            <a:endParaRPr lang="en-US" sz="2200" b="1" dirty="0">
              <a:solidFill>
                <a:srgbClr val="4F6228"/>
              </a:solidFill>
              <a:effectLst>
                <a:outerShdw blurRad="38100" dist="38100" dir="2700000" algn="tl">
                  <a:srgbClr val="DDDDDD"/>
                </a:outerShdw>
              </a:effectLst>
              <a:latin typeface="Arial" charset="0"/>
              <a:ea typeface="ＭＳ Ｐゴシック"/>
              <a:cs typeface="ＭＳ Ｐゴシック"/>
            </a:endParaRPr>
          </a:p>
          <a:p>
            <a:pPr>
              <a:defRPr/>
            </a:pPr>
            <a:r>
              <a:rPr lang="en-US" sz="2200" b="1" dirty="0">
                <a:solidFill>
                  <a:srgbClr val="4F6228"/>
                </a:solidFill>
                <a:effectLst>
                  <a:outerShdw blurRad="38100" dist="38100" dir="2700000" algn="tl">
                    <a:srgbClr val="DDDDDD"/>
                  </a:outerShdw>
                </a:effectLst>
                <a:latin typeface="Arial" charset="0"/>
                <a:ea typeface="ＭＳ Ｐゴシック"/>
                <a:cs typeface="ＭＳ Ｐゴシック"/>
              </a:rPr>
              <a:t> </a:t>
            </a:r>
            <a:r>
              <a:rPr lang="en-US" sz="2200" b="1" dirty="0" smtClean="0">
                <a:solidFill>
                  <a:srgbClr val="4F6228"/>
                </a:solidFill>
                <a:effectLst>
                  <a:outerShdw blurRad="38100" dist="38100" dir="2700000" algn="tl">
                    <a:srgbClr val="DDDDDD"/>
                  </a:outerShdw>
                </a:effectLst>
                <a:latin typeface="Arial" charset="0"/>
                <a:ea typeface="ＭＳ Ｐゴシック"/>
                <a:cs typeface="ＭＳ Ｐゴシック"/>
              </a:rPr>
              <a:t>Connected </a:t>
            </a:r>
          </a:p>
          <a:p>
            <a:pPr>
              <a:defRPr/>
            </a:pPr>
            <a:r>
              <a:rPr lang="en-US" sz="2200" b="1" dirty="0">
                <a:solidFill>
                  <a:srgbClr val="4F6228"/>
                </a:solidFill>
                <a:effectLst>
                  <a:outerShdw blurRad="38100" dist="38100" dir="2700000" algn="tl">
                    <a:srgbClr val="DDDDDD"/>
                  </a:outerShdw>
                </a:effectLst>
                <a:latin typeface="Arial" charset="0"/>
                <a:ea typeface="ＭＳ Ｐゴシック"/>
                <a:cs typeface="ＭＳ Ｐゴシック"/>
              </a:rPr>
              <a:t> </a:t>
            </a:r>
            <a:r>
              <a:rPr lang="en-US" sz="2200" b="1" dirty="0" smtClean="0">
                <a:solidFill>
                  <a:srgbClr val="4F6228"/>
                </a:solidFill>
                <a:effectLst>
                  <a:outerShdw blurRad="38100" dist="38100" dir="2700000" algn="tl">
                    <a:srgbClr val="DDDDDD"/>
                  </a:outerShdw>
                </a:effectLst>
                <a:latin typeface="Arial" charset="0"/>
                <a:ea typeface="ＭＳ Ｐゴシック"/>
                <a:cs typeface="ＭＳ Ｐゴシック"/>
              </a:rPr>
              <a:t>Attention </a:t>
            </a:r>
            <a:r>
              <a:rPr lang="en-US" sz="2200" b="1" dirty="0">
                <a:solidFill>
                  <a:srgbClr val="4F6228"/>
                </a:solidFill>
                <a:effectLst>
                  <a:outerShdw blurRad="38100" dist="38100" dir="2700000" algn="tl">
                    <a:srgbClr val="DDDDDD"/>
                  </a:outerShdw>
                </a:effectLst>
                <a:latin typeface="Arial" charset="0"/>
                <a:ea typeface="ＭＳ Ｐゴシック"/>
                <a:cs typeface="ＭＳ Ｐゴシック"/>
              </a:rPr>
              <a:t>to positive</a:t>
            </a:r>
          </a:p>
          <a:p>
            <a:pPr>
              <a:defRPr/>
            </a:pPr>
            <a:r>
              <a:rPr lang="en-US" sz="2200" b="1" dirty="0">
                <a:solidFill>
                  <a:srgbClr val="4F6228"/>
                </a:solidFill>
                <a:effectLst>
                  <a:outerShdw blurRad="38100" dist="38100" dir="2700000" algn="tl">
                    <a:srgbClr val="DDDDDD"/>
                  </a:outerShdw>
                </a:effectLst>
                <a:latin typeface="Arial" charset="0"/>
                <a:ea typeface="ＭＳ Ｐゴシック"/>
                <a:cs typeface="ＭＳ Ｐゴシック"/>
              </a:rPr>
              <a:t> Proactive, supportive</a:t>
            </a:r>
          </a:p>
          <a:p>
            <a:pPr>
              <a:defRPr/>
            </a:pPr>
            <a:r>
              <a:rPr lang="en-US" sz="2200" b="1" dirty="0">
                <a:solidFill>
                  <a:srgbClr val="4F6228"/>
                </a:solidFill>
                <a:effectLst>
                  <a:outerShdw blurRad="38100" dist="38100" dir="2700000" algn="tl">
                    <a:srgbClr val="DDDDDD"/>
                  </a:outerShdw>
                </a:effectLst>
                <a:latin typeface="Arial" charset="0"/>
                <a:ea typeface="ＭＳ Ｐゴシック"/>
                <a:cs typeface="ＭＳ Ｐゴシック"/>
              </a:rPr>
              <a:t> Structured, organized</a:t>
            </a:r>
          </a:p>
          <a:p>
            <a:pPr>
              <a:defRPr/>
            </a:pPr>
            <a:r>
              <a:rPr lang="en-US" sz="2200" b="1" dirty="0">
                <a:solidFill>
                  <a:srgbClr val="4F6228"/>
                </a:solidFill>
                <a:effectLst>
                  <a:outerShdw blurRad="38100" dist="38100" dir="2700000" algn="tl">
                    <a:srgbClr val="DDDDDD"/>
                  </a:outerShdw>
                </a:effectLst>
                <a:latin typeface="Arial" charset="0"/>
                <a:ea typeface="ＭＳ Ｐゴシック"/>
                <a:cs typeface="ＭＳ Ｐゴシック"/>
              </a:rPr>
              <a:t> Encouraging</a:t>
            </a:r>
          </a:p>
          <a:p>
            <a:pPr>
              <a:defRPr/>
            </a:pPr>
            <a:r>
              <a:rPr lang="en-US" sz="2200" b="1" dirty="0">
                <a:solidFill>
                  <a:srgbClr val="4F6228"/>
                </a:solidFill>
                <a:effectLst>
                  <a:outerShdw blurRad="38100" dist="38100" dir="2700000" algn="tl">
                    <a:srgbClr val="DDDDDD"/>
                  </a:outerShdw>
                </a:effectLst>
                <a:latin typeface="Arial" charset="0"/>
                <a:ea typeface="ＭＳ Ｐゴシック"/>
                <a:cs typeface="ＭＳ Ｐゴシック"/>
              </a:rPr>
              <a:t> </a:t>
            </a:r>
            <a:r>
              <a:rPr lang="ja-JP" altLang="en-US" sz="2200" b="1" dirty="0" smtClean="0">
                <a:solidFill>
                  <a:srgbClr val="4F6228"/>
                </a:solidFill>
                <a:effectLst>
                  <a:outerShdw blurRad="38100" dist="38100" dir="2700000" algn="tl">
                    <a:srgbClr val="DDDDDD"/>
                  </a:outerShdw>
                </a:effectLst>
                <a:latin typeface="Arial" charset="0"/>
                <a:ea typeface="ＭＳ Ｐゴシック"/>
                <a:cs typeface="HG明朝B" charset="-128"/>
              </a:rPr>
              <a:t>“</a:t>
            </a:r>
            <a:r>
              <a:rPr lang="en-US" altLang="ja-JP" sz="2200" b="1" dirty="0" smtClean="0">
                <a:solidFill>
                  <a:srgbClr val="4F6228"/>
                </a:solidFill>
                <a:effectLst>
                  <a:outerShdw blurRad="38100" dist="38100" dir="2700000" algn="tl">
                    <a:srgbClr val="DDDDDD"/>
                  </a:outerShdw>
                </a:effectLst>
                <a:latin typeface="Arial" charset="0"/>
                <a:ea typeface="ＭＳ Ｐゴシック"/>
                <a:cs typeface="HG明朝B" charset="-128"/>
              </a:rPr>
              <a:t>Way to put in effort!</a:t>
            </a:r>
            <a:r>
              <a:rPr lang="ja-JP" altLang="en-US" sz="2200" b="1" dirty="0">
                <a:solidFill>
                  <a:srgbClr val="4F6228"/>
                </a:solidFill>
                <a:effectLst>
                  <a:outerShdw blurRad="38100" dist="38100" dir="2700000" algn="tl">
                    <a:srgbClr val="DDDDDD"/>
                  </a:outerShdw>
                </a:effectLst>
                <a:latin typeface="Arial" charset="0"/>
                <a:ea typeface="ＭＳ Ｐゴシック"/>
                <a:cs typeface="HG明朝B" charset="-128"/>
              </a:rPr>
              <a:t>”</a:t>
            </a:r>
            <a:endParaRPr lang="en-US" altLang="ja-JP" sz="2200" b="1" dirty="0">
              <a:solidFill>
                <a:srgbClr val="4F6228"/>
              </a:solidFill>
              <a:effectLst>
                <a:outerShdw blurRad="38100" dist="38100" dir="2700000" algn="tl">
                  <a:srgbClr val="DDDDDD"/>
                </a:outerShdw>
              </a:effectLst>
              <a:latin typeface="Arial" charset="0"/>
              <a:ea typeface="ＭＳ Ｐゴシック"/>
              <a:cs typeface="HG明朝B" charset="-128"/>
            </a:endParaRPr>
          </a:p>
          <a:p>
            <a:pPr>
              <a:defRPr/>
            </a:pPr>
            <a:r>
              <a:rPr lang="en-US" sz="2200" b="1" dirty="0">
                <a:solidFill>
                  <a:srgbClr val="4F6228"/>
                </a:solidFill>
                <a:effectLst>
                  <a:outerShdw blurRad="38100" dist="38100" dir="2700000" algn="tl">
                    <a:srgbClr val="DDDDDD"/>
                  </a:outerShdw>
                </a:effectLst>
                <a:latin typeface="Arial" charset="0"/>
                <a:ea typeface="ＭＳ Ｐゴシック"/>
                <a:cs typeface="ＭＳ Ｐゴシック"/>
              </a:rPr>
              <a:t> </a:t>
            </a:r>
            <a:r>
              <a:rPr lang="ja-JP" altLang="en-US" sz="2200" b="1" dirty="0" smtClean="0">
                <a:solidFill>
                  <a:srgbClr val="4F6228"/>
                </a:solidFill>
                <a:effectLst>
                  <a:outerShdw blurRad="38100" dist="38100" dir="2700000" algn="tl">
                    <a:srgbClr val="DDDDDD"/>
                  </a:outerShdw>
                </a:effectLst>
                <a:latin typeface="Arial" charset="0"/>
                <a:ea typeface="ＭＳ Ｐゴシック"/>
                <a:cs typeface="HG明朝B" charset="-128"/>
              </a:rPr>
              <a:t>“</a:t>
            </a:r>
            <a:r>
              <a:rPr lang="en-US" altLang="ja-JP" sz="2200" b="1" dirty="0" smtClean="0">
                <a:solidFill>
                  <a:srgbClr val="4F6228"/>
                </a:solidFill>
                <a:effectLst>
                  <a:outerShdw blurRad="38100" dist="38100" dir="2700000" algn="tl">
                    <a:srgbClr val="DDDDDD"/>
                  </a:outerShdw>
                </a:effectLst>
                <a:latin typeface="Arial" charset="0"/>
                <a:ea typeface="ＭＳ Ｐゴシック"/>
                <a:cs typeface="HG明朝B" charset="-128"/>
              </a:rPr>
              <a:t>I believe in you!</a:t>
            </a:r>
            <a:r>
              <a:rPr lang="ja-JP" altLang="en-US" sz="2200" b="1" dirty="0">
                <a:solidFill>
                  <a:srgbClr val="4F6228"/>
                </a:solidFill>
                <a:effectLst>
                  <a:outerShdw blurRad="38100" dist="38100" dir="2700000" algn="tl">
                    <a:srgbClr val="DDDDDD"/>
                  </a:outerShdw>
                </a:effectLst>
                <a:latin typeface="Arial" charset="0"/>
                <a:ea typeface="ＭＳ Ｐゴシック"/>
                <a:cs typeface="HG明朝B" charset="-128"/>
              </a:rPr>
              <a:t>”</a:t>
            </a:r>
            <a:endParaRPr lang="en-US" altLang="ja-JP" sz="2200" b="1" dirty="0">
              <a:solidFill>
                <a:srgbClr val="4F6228"/>
              </a:solidFill>
              <a:effectLst>
                <a:outerShdw blurRad="38100" dist="38100" dir="2700000" algn="tl">
                  <a:srgbClr val="DDDDDD"/>
                </a:outerShdw>
              </a:effectLst>
              <a:latin typeface="Arial" charset="0"/>
              <a:ea typeface="ＭＳ Ｐゴシック"/>
              <a:cs typeface="HG明朝B" charset="-128"/>
            </a:endParaRPr>
          </a:p>
          <a:p>
            <a:pPr>
              <a:defRPr/>
            </a:pPr>
            <a:endParaRPr lang="en-US" dirty="0">
              <a:effectLst>
                <a:outerShdw blurRad="38100" dist="38100" dir="2700000" algn="tl">
                  <a:srgbClr val="DDDDDD"/>
                </a:outerShdw>
              </a:effectLst>
              <a:latin typeface="Arial" charset="0"/>
              <a:ea typeface="ＭＳ Ｐゴシック"/>
              <a:cs typeface="ＭＳ Ｐゴシック"/>
            </a:endParaRPr>
          </a:p>
        </p:txBody>
      </p:sp>
    </p:spTree>
    <p:extLst>
      <p:ext uri="{BB962C8B-B14F-4D97-AF65-F5344CB8AC3E}">
        <p14:creationId xmlns:p14="http://schemas.microsoft.com/office/powerpoint/2010/main" val="304910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624" y="2738534"/>
            <a:ext cx="8854751" cy="4525963"/>
          </a:xfrm>
        </p:spPr>
        <p:txBody>
          <a:bodyPr>
            <a:normAutofit/>
          </a:bodyPr>
          <a:lstStyle/>
          <a:p>
            <a:pPr marL="0" indent="0" algn="ctr">
              <a:buNone/>
            </a:pPr>
            <a:r>
              <a:rPr lang="en-US" sz="8000" dirty="0" smtClean="0">
                <a:latin typeface="Arial Black" panose="020B0A04020102020204" pitchFamily="34" charset="0"/>
              </a:rPr>
              <a:t>7 x 180 = 1260</a:t>
            </a:r>
          </a:p>
          <a:p>
            <a:pPr marL="0" indent="0" algn="ctr">
              <a:buNone/>
            </a:pPr>
            <a:endParaRPr lang="en-US" sz="8000" dirty="0">
              <a:latin typeface="Arial Black" panose="020B0A04020102020204" pitchFamily="34" charset="0"/>
            </a:endParaRPr>
          </a:p>
          <a:p>
            <a:pPr marL="0" indent="0" algn="ctr">
              <a:buNone/>
            </a:pPr>
            <a:endParaRPr lang="en-US" sz="7200" dirty="0"/>
          </a:p>
          <a:p>
            <a:pPr marL="0" indent="0" algn="ctr">
              <a:buNone/>
            </a:pPr>
            <a:endParaRPr lang="en-US" sz="7200" dirty="0" smtClean="0"/>
          </a:p>
          <a:p>
            <a:pPr marL="0" indent="0" algn="ctr">
              <a:buNone/>
            </a:pPr>
            <a:endParaRPr lang="en-US" sz="7200" dirty="0"/>
          </a:p>
        </p:txBody>
      </p:sp>
      <p:sp>
        <p:nvSpPr>
          <p:cNvPr id="2" name="Rectangle 1"/>
          <p:cNvSpPr/>
          <p:nvPr/>
        </p:nvSpPr>
        <p:spPr>
          <a:xfrm>
            <a:off x="867103" y="346841"/>
            <a:ext cx="7740869" cy="1229711"/>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rgbClr val="FFFF00"/>
                </a:solidFill>
              </a:rPr>
              <a:t>Capitalize on the opportunities or miss opportunities?</a:t>
            </a:r>
            <a:endParaRPr lang="en-US" sz="4400" b="1" dirty="0">
              <a:solidFill>
                <a:srgbClr val="FFFF00"/>
              </a:solidFill>
            </a:endParaRPr>
          </a:p>
        </p:txBody>
      </p:sp>
    </p:spTree>
    <p:extLst>
      <p:ext uri="{BB962C8B-B14F-4D97-AF65-F5344CB8AC3E}">
        <p14:creationId xmlns:p14="http://schemas.microsoft.com/office/powerpoint/2010/main" val="1695189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empty 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295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3309442"/>
            <a:ext cx="3403600" cy="769441"/>
          </a:xfrm>
          <a:prstGeom prst="rect">
            <a:avLst/>
          </a:prstGeom>
          <a:noFill/>
        </p:spPr>
        <p:txBody>
          <a:bodyPr wrap="square" rtlCol="0">
            <a:spAutoFit/>
          </a:bodyPr>
          <a:lstStyle/>
          <a:p>
            <a:r>
              <a:rPr lang="en-US" sz="4400" dirty="0" smtClean="0">
                <a:latin typeface="Aharoni" panose="02010803020104030203" pitchFamily="2" charset="-79"/>
                <a:cs typeface="Aharoni" panose="02010803020104030203" pitchFamily="2" charset="-79"/>
              </a:rPr>
              <a:t>THE PLATE</a:t>
            </a:r>
            <a:endParaRPr lang="en-US" sz="4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85985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funny buffet line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91570"/>
            <a:ext cx="8883184" cy="636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8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5524" y="2005692"/>
            <a:ext cx="6848476" cy="4238625"/>
          </a:xfrm>
        </p:spPr>
        <p:txBody>
          <a:bodyPr/>
          <a:lstStyle/>
          <a:p>
            <a:r>
              <a:rPr lang="en-US" sz="6000" dirty="0" smtClean="0">
                <a:solidFill>
                  <a:schemeClr val="tx1"/>
                </a:solidFill>
              </a:rPr>
              <a:t>The Why: </a:t>
            </a: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247129868"/>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oo small of a 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08" y="354542"/>
            <a:ext cx="7572375" cy="589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288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8877" y="126999"/>
            <a:ext cx="6628190" cy="5799667"/>
          </a:xfrm>
          <a:prstGeom prst="rect">
            <a:avLst/>
          </a:prstGeom>
        </p:spPr>
      </p:pic>
    </p:spTree>
    <p:extLst>
      <p:ext uri="{BB962C8B-B14F-4D97-AF65-F5344CB8AC3E}">
        <p14:creationId xmlns:p14="http://schemas.microsoft.com/office/powerpoint/2010/main" val="4147985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237"/>
            <a:ext cx="8229600" cy="1143000"/>
          </a:xfrm>
        </p:spPr>
        <p:txBody>
          <a:bodyPr/>
          <a:lstStyle/>
          <a:p>
            <a:r>
              <a:rPr lang="en-US" dirty="0" smtClean="0"/>
              <a:t>Forest Lake Educators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Image result for spinning multiple 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7" y="782638"/>
            <a:ext cx="9158837" cy="607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08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he 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734" y="969264"/>
            <a:ext cx="5429265" cy="52680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p:cNvSpPr>
            <a:spLocks noGrp="1"/>
          </p:cNvSpPr>
          <p:nvPr>
            <p:ph type="title"/>
          </p:nvPr>
        </p:nvSpPr>
        <p:spPr>
          <a:xfrm>
            <a:off x="550425" y="-173736"/>
            <a:ext cx="8229600" cy="1143000"/>
          </a:xfrm>
        </p:spPr>
        <p:txBody>
          <a:bodyPr>
            <a:normAutofit fontScale="90000"/>
          </a:bodyPr>
          <a:lstStyle/>
          <a:p>
            <a:r>
              <a:rPr lang="en-US" dirty="0" smtClean="0"/>
              <a:t>What should go on educators’ plates?</a:t>
            </a:r>
            <a:endParaRPr lang="en-US" dirty="0"/>
          </a:p>
        </p:txBody>
      </p:sp>
    </p:spTree>
    <p:extLst>
      <p:ext uri="{BB962C8B-B14F-4D97-AF65-F5344CB8AC3E}">
        <p14:creationId xmlns:p14="http://schemas.microsoft.com/office/powerpoint/2010/main" val="4101594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0425" y="-173736"/>
            <a:ext cx="8229600" cy="1143000"/>
          </a:xfrm>
        </p:spPr>
        <p:txBody>
          <a:bodyPr>
            <a:normAutofit fontScale="90000"/>
          </a:bodyPr>
          <a:lstStyle/>
          <a:p>
            <a:r>
              <a:rPr lang="en-US" dirty="0" smtClean="0"/>
              <a:t>What should go on educators’ plates?</a:t>
            </a:r>
            <a:endParaRPr lang="en-US" dirty="0"/>
          </a:p>
        </p:txBody>
      </p:sp>
      <p:pic>
        <p:nvPicPr>
          <p:cNvPr id="2050" name="Picture 2" descr="Image result for plate and balanced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872" y="969264"/>
            <a:ext cx="6535038" cy="58887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01952" y="3145536"/>
            <a:ext cx="530352" cy="1298448"/>
          </a:xfrm>
          <a:prstGeom prst="rect">
            <a:avLst/>
          </a:prstGeom>
          <a:solidFill>
            <a:srgbClr val="EAEAE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443472" y="3145536"/>
            <a:ext cx="530352" cy="1298448"/>
          </a:xfrm>
          <a:prstGeom prst="rect">
            <a:avLst/>
          </a:prstGeom>
          <a:solidFill>
            <a:srgbClr val="EAEAE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792686" y="1294808"/>
            <a:ext cx="2351314" cy="461665"/>
          </a:xfrm>
          <a:prstGeom prst="rect">
            <a:avLst/>
          </a:prstGeom>
          <a:noFill/>
        </p:spPr>
        <p:txBody>
          <a:bodyPr wrap="square" rtlCol="0">
            <a:spAutoFit/>
          </a:bodyPr>
          <a:lstStyle/>
          <a:p>
            <a:r>
              <a:rPr lang="en-US" sz="2400" dirty="0" smtClean="0"/>
              <a:t>Portion control</a:t>
            </a:r>
            <a:endParaRPr lang="en-US" sz="2400" dirty="0"/>
          </a:p>
        </p:txBody>
      </p:sp>
      <p:cxnSp>
        <p:nvCxnSpPr>
          <p:cNvPr id="6" name="Straight Arrow Connector 5"/>
          <p:cNvCxnSpPr>
            <a:stCxn id="2" idx="1"/>
          </p:cNvCxnSpPr>
          <p:nvPr/>
        </p:nvCxnSpPr>
        <p:spPr>
          <a:xfrm flipH="1">
            <a:off x="5747658" y="1525641"/>
            <a:ext cx="1045028" cy="247175"/>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70597" y="6025538"/>
            <a:ext cx="3335287" cy="830997"/>
          </a:xfrm>
          <a:prstGeom prst="rect">
            <a:avLst/>
          </a:prstGeom>
          <a:noFill/>
        </p:spPr>
        <p:txBody>
          <a:bodyPr wrap="square" rtlCol="0">
            <a:spAutoFit/>
          </a:bodyPr>
          <a:lstStyle/>
          <a:p>
            <a:r>
              <a:rPr lang="en-US" sz="2400" dirty="0" smtClean="0"/>
              <a:t>Making sure the right stuff is on the plate</a:t>
            </a:r>
            <a:endParaRPr lang="en-US" sz="2400" dirty="0"/>
          </a:p>
        </p:txBody>
      </p:sp>
      <p:cxnSp>
        <p:nvCxnSpPr>
          <p:cNvPr id="10" name="Straight Arrow Connector 9"/>
          <p:cNvCxnSpPr/>
          <p:nvPr/>
        </p:nvCxnSpPr>
        <p:spPr>
          <a:xfrm flipV="1">
            <a:off x="2432304" y="5740398"/>
            <a:ext cx="551066" cy="285140"/>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830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4134" y="105180"/>
            <a:ext cx="4690533" cy="6668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24933" y="575733"/>
            <a:ext cx="2573867" cy="1286934"/>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Interacting with students </a:t>
            </a:r>
            <a:endParaRPr lang="en-US" sz="2400" dirty="0"/>
          </a:p>
        </p:txBody>
      </p:sp>
      <p:sp>
        <p:nvSpPr>
          <p:cNvPr id="6" name="Rectangle 5"/>
          <p:cNvSpPr/>
          <p:nvPr/>
        </p:nvSpPr>
        <p:spPr>
          <a:xfrm>
            <a:off x="524933" y="2641600"/>
            <a:ext cx="2573867" cy="1286934"/>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Managing student behavior</a:t>
            </a:r>
            <a:endParaRPr lang="en-US" sz="2400" dirty="0"/>
          </a:p>
        </p:txBody>
      </p:sp>
      <p:sp>
        <p:nvSpPr>
          <p:cNvPr id="7" name="Rectangle 6"/>
          <p:cNvSpPr/>
          <p:nvPr/>
        </p:nvSpPr>
        <p:spPr>
          <a:xfrm>
            <a:off x="524933" y="4707467"/>
            <a:ext cx="2573867" cy="1286934"/>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Responding to student needs</a:t>
            </a:r>
            <a:endParaRPr lang="en-US" sz="2400" dirty="0"/>
          </a:p>
        </p:txBody>
      </p:sp>
      <p:sp>
        <p:nvSpPr>
          <p:cNvPr id="8" name="Curved Right Arrow 7"/>
          <p:cNvSpPr/>
          <p:nvPr/>
        </p:nvSpPr>
        <p:spPr>
          <a:xfrm>
            <a:off x="0" y="1439333"/>
            <a:ext cx="524933" cy="199992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urved Left Arrow 8"/>
          <p:cNvSpPr/>
          <p:nvPr/>
        </p:nvSpPr>
        <p:spPr>
          <a:xfrm>
            <a:off x="3098800" y="3318040"/>
            <a:ext cx="660400" cy="232076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23843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chemeClr val="tx1"/>
                </a:solidFill>
              </a:rPr>
              <a:t>The What: </a:t>
            </a: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1222693715"/>
      </p:ext>
    </p:extLst>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Tier 1</a:t>
            </a:r>
            <a:endParaRPr lang="en-US" dirty="0"/>
          </a:p>
        </p:txBody>
      </p:sp>
      <p:pic>
        <p:nvPicPr>
          <p:cNvPr id="4" name="Picture 3"/>
          <p:cNvPicPr>
            <a:picLocks noChangeAspect="1"/>
          </p:cNvPicPr>
          <p:nvPr/>
        </p:nvPicPr>
        <p:blipFill>
          <a:blip r:embed="rId2"/>
          <a:stretch>
            <a:fillRect/>
          </a:stretch>
        </p:blipFill>
        <p:spPr>
          <a:xfrm>
            <a:off x="3912874" y="2372684"/>
            <a:ext cx="5148329" cy="3148871"/>
          </a:xfrm>
          <a:prstGeom prst="rect">
            <a:avLst/>
          </a:prstGeom>
        </p:spPr>
      </p:pic>
      <p:sp>
        <p:nvSpPr>
          <p:cNvPr id="3" name="TextBox 2"/>
          <p:cNvSpPr txBox="1"/>
          <p:nvPr/>
        </p:nvSpPr>
        <p:spPr>
          <a:xfrm>
            <a:off x="5012568" y="2880298"/>
            <a:ext cx="2948939" cy="461665"/>
          </a:xfrm>
          <a:prstGeom prst="rect">
            <a:avLst/>
          </a:prstGeom>
          <a:noFill/>
        </p:spPr>
        <p:txBody>
          <a:bodyPr wrap="square" rtlCol="0">
            <a:spAutoFit/>
          </a:bodyPr>
          <a:lstStyle/>
          <a:p>
            <a:pPr algn="ctr"/>
            <a:r>
              <a:rPr lang="en-US" sz="1200" b="1" dirty="0">
                <a:solidFill>
                  <a:srgbClr val="FF0000"/>
                </a:solidFill>
              </a:rPr>
              <a:t>ALL Students Receive Exposure to Prevent and Promote</a:t>
            </a:r>
          </a:p>
        </p:txBody>
      </p:sp>
      <p:sp>
        <p:nvSpPr>
          <p:cNvPr id="6" name="TextBox 5"/>
          <p:cNvSpPr txBox="1"/>
          <p:nvPr/>
        </p:nvSpPr>
        <p:spPr>
          <a:xfrm>
            <a:off x="525481" y="2698977"/>
            <a:ext cx="3991089" cy="3046988"/>
          </a:xfrm>
          <a:prstGeom prst="rect">
            <a:avLst/>
          </a:prstGeom>
          <a:noFill/>
        </p:spPr>
        <p:txBody>
          <a:bodyPr wrap="square" rtlCol="0">
            <a:spAutoFit/>
          </a:bodyPr>
          <a:lstStyle/>
          <a:p>
            <a:r>
              <a:rPr lang="en-US" sz="2400" b="1" dirty="0"/>
              <a:t>Tier 1 Purposes:</a:t>
            </a:r>
          </a:p>
          <a:p>
            <a:pPr marL="192881" indent="-192881">
              <a:buFont typeface="+mj-lt"/>
              <a:buAutoNum type="arabicPeriod"/>
            </a:pPr>
            <a:r>
              <a:rPr lang="en-US" sz="2400" b="1" u="sng" dirty="0"/>
              <a:t>Prevent</a:t>
            </a:r>
            <a:r>
              <a:rPr lang="en-US" sz="2400" dirty="0"/>
              <a:t> problems from emerging</a:t>
            </a:r>
          </a:p>
          <a:p>
            <a:pPr marL="192881" indent="-192881">
              <a:buFont typeface="+mj-lt"/>
              <a:buAutoNum type="arabicPeriod"/>
            </a:pPr>
            <a:r>
              <a:rPr lang="en-US" sz="2400" b="1" u="sng" dirty="0"/>
              <a:t>Promote/enhance/optimize</a:t>
            </a:r>
            <a:r>
              <a:rPr lang="en-US" sz="2400" dirty="0"/>
              <a:t> success</a:t>
            </a:r>
          </a:p>
          <a:p>
            <a:pPr marL="192881" indent="-192881">
              <a:buFont typeface="+mj-lt"/>
              <a:buAutoNum type="arabicPeriod"/>
            </a:pPr>
            <a:r>
              <a:rPr lang="en-US" sz="2400" dirty="0"/>
              <a:t>Provide a </a:t>
            </a:r>
            <a:r>
              <a:rPr lang="en-US" sz="2400" b="1" u="sng" dirty="0"/>
              <a:t>solid foundation that enable interventions </a:t>
            </a:r>
            <a:r>
              <a:rPr lang="en-US" sz="2400" dirty="0"/>
              <a:t>to work better</a:t>
            </a:r>
          </a:p>
        </p:txBody>
      </p:sp>
      <p:sp>
        <p:nvSpPr>
          <p:cNvPr id="5" name="Trapezoid 4"/>
          <p:cNvSpPr/>
          <p:nvPr/>
        </p:nvSpPr>
        <p:spPr>
          <a:xfrm rot="10800000">
            <a:off x="4020572" y="2483767"/>
            <a:ext cx="4824602" cy="858196"/>
          </a:xfrm>
          <a:prstGeom prst="trapezoid">
            <a:avLst>
              <a:gd name="adj" fmla="val 87784"/>
            </a:avLst>
          </a:prstGeom>
          <a:solidFill>
            <a:srgbClr val="3AFB05">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79263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p:txBody>
          <a:bodyPr>
            <a:noAutofit/>
          </a:bodyPr>
          <a:lstStyle/>
          <a:p>
            <a:r>
              <a:rPr lang="en-US" sz="4000" b="1" dirty="0"/>
              <a:t>Metaphor</a:t>
            </a:r>
            <a:br>
              <a:rPr lang="en-US" sz="4000" b="1" dirty="0"/>
            </a:br>
            <a:r>
              <a:rPr lang="en-US" sz="4000" b="1" dirty="0" smtClean="0"/>
              <a:t>Tier 1 as a Baking Recipe</a:t>
            </a:r>
            <a:endParaRPr lang="en-US" sz="4000" dirty="0"/>
          </a:p>
        </p:txBody>
      </p:sp>
      <p:sp>
        <p:nvSpPr>
          <p:cNvPr id="25603" name="Content Placeholder 1"/>
          <p:cNvSpPr>
            <a:spLocks noGrp="1"/>
          </p:cNvSpPr>
          <p:nvPr>
            <p:ph idx="1"/>
          </p:nvPr>
        </p:nvSpPr>
        <p:spPr/>
        <p:txBody>
          <a:bodyPr>
            <a:normAutofit/>
          </a:bodyPr>
          <a:lstStyle/>
          <a:p>
            <a:pPr eaLnBrk="1" hangingPunct="1"/>
            <a:r>
              <a:rPr lang="en-US" sz="2400" dirty="0" smtClean="0"/>
              <a:t>Providing high quality school experiences that serve as a platform for life success is like a good cooking recipe that involves the integration of </a:t>
            </a:r>
            <a:r>
              <a:rPr lang="en-US" sz="2400" b="1" dirty="0" smtClean="0"/>
              <a:t>core active ingredients</a:t>
            </a:r>
          </a:p>
          <a:p>
            <a:pPr lvl="1"/>
            <a:r>
              <a:rPr lang="en-US" sz="2400" dirty="0" smtClean="0"/>
              <a:t>An active ingredient is a </a:t>
            </a:r>
            <a:r>
              <a:rPr lang="en-US" sz="2400" b="1" dirty="0" smtClean="0"/>
              <a:t>component</a:t>
            </a:r>
            <a:r>
              <a:rPr lang="en-US" sz="2400" dirty="0" smtClean="0"/>
              <a:t> of a recipe that </a:t>
            </a:r>
            <a:r>
              <a:rPr lang="en-US" sz="2400" b="1" dirty="0" smtClean="0"/>
              <a:t>helps achieve its desired outcome</a:t>
            </a:r>
          </a:p>
          <a:p>
            <a:pPr lvl="1"/>
            <a:r>
              <a:rPr lang="en-US" sz="2400" dirty="0" smtClean="0"/>
              <a:t>Single </a:t>
            </a:r>
            <a:r>
              <a:rPr lang="en-US" sz="2400" b="1" dirty="0" smtClean="0"/>
              <a:t>ingredients represent necessary </a:t>
            </a:r>
            <a:r>
              <a:rPr lang="en-US" sz="2400" dirty="0" smtClean="0"/>
              <a:t>features of the recipe, </a:t>
            </a:r>
            <a:r>
              <a:rPr lang="en-US" sz="2400" b="1" dirty="0" smtClean="0"/>
              <a:t>but insufficient </a:t>
            </a:r>
            <a:r>
              <a:rPr lang="en-US" sz="2400" dirty="0" smtClean="0"/>
              <a:t>alone to produce the desired outcome</a:t>
            </a:r>
            <a:endParaRPr lang="en-US" sz="2400" dirty="0"/>
          </a:p>
        </p:txBody>
      </p:sp>
      <p:pic>
        <p:nvPicPr>
          <p:cNvPr id="2" name="Picture 1"/>
          <p:cNvPicPr>
            <a:picLocks noChangeAspect="1"/>
          </p:cNvPicPr>
          <p:nvPr/>
        </p:nvPicPr>
        <p:blipFill>
          <a:blip r:embed="rId3"/>
          <a:stretch>
            <a:fillRect/>
          </a:stretch>
        </p:blipFill>
        <p:spPr>
          <a:xfrm>
            <a:off x="5188551" y="4907902"/>
            <a:ext cx="2109478" cy="1741564"/>
          </a:xfrm>
          <a:prstGeom prst="rect">
            <a:avLst/>
          </a:prstGeom>
        </p:spPr>
      </p:pic>
      <p:pic>
        <p:nvPicPr>
          <p:cNvPr id="3" name="Picture 2"/>
          <p:cNvPicPr>
            <a:picLocks noChangeAspect="1"/>
          </p:cNvPicPr>
          <p:nvPr/>
        </p:nvPicPr>
        <p:blipFill>
          <a:blip r:embed="rId4"/>
          <a:stretch>
            <a:fillRect/>
          </a:stretch>
        </p:blipFill>
        <p:spPr>
          <a:xfrm>
            <a:off x="2181864" y="5793786"/>
            <a:ext cx="1530269" cy="932340"/>
          </a:xfrm>
          <a:prstGeom prst="rect">
            <a:avLst/>
          </a:prstGeom>
        </p:spPr>
      </p:pic>
      <p:sp>
        <p:nvSpPr>
          <p:cNvPr id="4" name="TextBox 3"/>
          <p:cNvSpPr txBox="1"/>
          <p:nvPr/>
        </p:nvSpPr>
        <p:spPr>
          <a:xfrm>
            <a:off x="4027308" y="5558795"/>
            <a:ext cx="771713" cy="1015663"/>
          </a:xfrm>
          <a:prstGeom prst="rect">
            <a:avLst/>
          </a:prstGeom>
          <a:noFill/>
        </p:spPr>
        <p:txBody>
          <a:bodyPr wrap="square" rtlCol="0">
            <a:spAutoFit/>
          </a:bodyPr>
          <a:lstStyle/>
          <a:p>
            <a:r>
              <a:rPr lang="en-US" sz="6000" b="1" dirty="0" smtClean="0"/>
              <a:t>=</a:t>
            </a:r>
            <a:endParaRPr lang="en-US" sz="6000" b="1" dirty="0"/>
          </a:p>
        </p:txBody>
      </p:sp>
      <p:pic>
        <p:nvPicPr>
          <p:cNvPr id="7" name="Picture 6"/>
          <p:cNvPicPr>
            <a:picLocks noChangeAspect="1"/>
          </p:cNvPicPr>
          <p:nvPr/>
        </p:nvPicPr>
        <p:blipFill>
          <a:blip r:embed="rId5"/>
          <a:stretch>
            <a:fillRect/>
          </a:stretch>
        </p:blipFill>
        <p:spPr>
          <a:xfrm>
            <a:off x="2181864" y="4861446"/>
            <a:ext cx="1380925" cy="732930"/>
          </a:xfrm>
          <a:prstGeom prst="rect">
            <a:avLst/>
          </a:prstGeom>
        </p:spPr>
      </p:pic>
      <p:pic>
        <p:nvPicPr>
          <p:cNvPr id="2054" name="Picture 6" descr="Image result for not equ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7308" y="5015357"/>
            <a:ext cx="681359" cy="54343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flipV="1">
            <a:off x="0" y="1498515"/>
            <a:ext cx="9144000" cy="45719"/>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83087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5106"/>
            <a:ext cx="9210161" cy="1143000"/>
          </a:xfrm>
        </p:spPr>
        <p:txBody>
          <a:bodyPr>
            <a:noAutofit/>
          </a:bodyPr>
          <a:lstStyle/>
          <a:p>
            <a:r>
              <a:rPr lang="en-US" sz="3600" dirty="0" smtClean="0"/>
              <a:t>The </a:t>
            </a:r>
            <a:r>
              <a:rPr lang="en-US" sz="3600" b="1" u="sng" dirty="0" smtClean="0"/>
              <a:t>Recipe</a:t>
            </a:r>
            <a:r>
              <a:rPr lang="en-US" sz="3600" dirty="0" smtClean="0"/>
              <a:t> for Creating a Robust Tier 1 </a:t>
            </a:r>
            <a:br>
              <a:rPr lang="en-US" sz="3600" dirty="0" smtClean="0"/>
            </a:br>
            <a:endParaRPr lang="en-US" sz="3600" dirty="0"/>
          </a:p>
        </p:txBody>
      </p:sp>
      <p:pic>
        <p:nvPicPr>
          <p:cNvPr id="4" name="Picture 3"/>
          <p:cNvPicPr>
            <a:picLocks noChangeAspect="1"/>
          </p:cNvPicPr>
          <p:nvPr/>
        </p:nvPicPr>
        <p:blipFill>
          <a:blip r:embed="rId3"/>
          <a:stretch>
            <a:fillRect/>
          </a:stretch>
        </p:blipFill>
        <p:spPr>
          <a:xfrm>
            <a:off x="4837829" y="2156666"/>
            <a:ext cx="4131178" cy="3406325"/>
          </a:xfrm>
          <a:prstGeom prst="rect">
            <a:avLst/>
          </a:prstGeom>
        </p:spPr>
      </p:pic>
      <p:pic>
        <p:nvPicPr>
          <p:cNvPr id="5" name="Picture 4"/>
          <p:cNvPicPr>
            <a:picLocks noChangeAspect="1"/>
          </p:cNvPicPr>
          <p:nvPr/>
        </p:nvPicPr>
        <p:blipFill>
          <a:blip r:embed="rId4"/>
          <a:stretch>
            <a:fillRect/>
          </a:stretch>
        </p:blipFill>
        <p:spPr>
          <a:xfrm>
            <a:off x="303289" y="1854331"/>
            <a:ext cx="4252334" cy="3889101"/>
          </a:xfrm>
          <a:prstGeom prst="rect">
            <a:avLst/>
          </a:prstGeom>
        </p:spPr>
      </p:pic>
      <p:sp>
        <p:nvSpPr>
          <p:cNvPr id="6" name="TextBox 5"/>
          <p:cNvSpPr txBox="1"/>
          <p:nvPr/>
        </p:nvSpPr>
        <p:spPr>
          <a:xfrm>
            <a:off x="2177023" y="5945952"/>
            <a:ext cx="5442557" cy="646331"/>
          </a:xfrm>
          <a:prstGeom prst="rect">
            <a:avLst/>
          </a:prstGeom>
          <a:noFill/>
        </p:spPr>
        <p:txBody>
          <a:bodyPr wrap="square" rtlCol="0">
            <a:spAutoFit/>
          </a:bodyPr>
          <a:lstStyle/>
          <a:p>
            <a:r>
              <a:rPr lang="en-US" sz="3600" dirty="0" smtClean="0"/>
              <a:t>What are the ingredients?</a:t>
            </a:r>
            <a:endParaRPr lang="en-US" sz="3600" dirty="0"/>
          </a:p>
        </p:txBody>
      </p:sp>
    </p:spTree>
    <p:extLst>
      <p:ext uri="{BB962C8B-B14F-4D97-AF65-F5344CB8AC3E}">
        <p14:creationId xmlns:p14="http://schemas.microsoft.com/office/powerpoint/2010/main" val="1715497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81000" y="457200"/>
            <a:ext cx="8229600" cy="1066800"/>
          </a:xfrm>
        </p:spPr>
        <p:txBody>
          <a:bodyPr/>
          <a:lstStyle/>
          <a:p>
            <a:pPr eaLnBrk="1" fontAlgn="auto" hangingPunct="1">
              <a:spcAft>
                <a:spcPts val="0"/>
              </a:spcAft>
              <a:defRPr/>
            </a:pPr>
            <a:r>
              <a:rPr lang="en-US" altLang="en-US" sz="5400" dirty="0" smtClean="0">
                <a:ea typeface="ＭＳ Ｐゴシック" panose="020B0600070205080204" pitchFamily="34" charset="-128"/>
              </a:rPr>
              <a:t>Big Question?</a:t>
            </a:r>
          </a:p>
        </p:txBody>
      </p:sp>
      <p:sp>
        <p:nvSpPr>
          <p:cNvPr id="3" name="Content Placeholder 2"/>
          <p:cNvSpPr>
            <a:spLocks noGrp="1"/>
          </p:cNvSpPr>
          <p:nvPr>
            <p:ph idx="1"/>
          </p:nvPr>
        </p:nvSpPr>
        <p:spPr>
          <a:xfrm>
            <a:off x="381000" y="2083559"/>
            <a:ext cx="9239534" cy="4324350"/>
          </a:xfrm>
        </p:spPr>
        <p:txBody>
          <a:bodyPr/>
          <a:lstStyle/>
          <a:p>
            <a:pPr marL="0" indent="0" eaLnBrk="1" hangingPunct="1">
              <a:buNone/>
            </a:pPr>
            <a:r>
              <a:rPr lang="en-US" altLang="en-US" sz="3600" dirty="0" smtClean="0">
                <a:ea typeface="MS PGothic" panose="020B0600070205080204" pitchFamily="34" charset="-128"/>
              </a:rPr>
              <a:t>  What can babies do when they are born?</a:t>
            </a:r>
          </a:p>
          <a:p>
            <a:pPr eaLnBrk="1" hangingPunct="1"/>
            <a:endParaRPr lang="en-US" altLang="en-US" sz="2000" dirty="0" smtClean="0">
              <a:ea typeface="MS PGothic" panose="020B0600070205080204" pitchFamily="34" charset="-128"/>
            </a:endParaRPr>
          </a:p>
          <a:p>
            <a:pPr eaLnBrk="1" hangingPunct="1"/>
            <a:endParaRPr lang="en-US" altLang="en-US" sz="2000" dirty="0" smtClean="0">
              <a:ea typeface="MS PGothic" panose="020B0600070205080204" pitchFamily="34" charset="-128"/>
            </a:endParaRPr>
          </a:p>
          <a:p>
            <a:pPr eaLnBrk="1" hangingPunct="1"/>
            <a:endParaRPr lang="en-US" altLang="en-US" sz="2000" dirty="0" smtClean="0">
              <a:ea typeface="MS PGothic" panose="020B0600070205080204" pitchFamily="34" charset="-128"/>
            </a:endParaRPr>
          </a:p>
          <a:p>
            <a:pPr eaLnBrk="1" hangingPunct="1"/>
            <a:endParaRPr lang="en-US" altLang="en-US" sz="2000" dirty="0" smtClean="0">
              <a:ea typeface="MS PGothic" panose="020B0600070205080204" pitchFamily="34" charset="-128"/>
            </a:endParaRPr>
          </a:p>
          <a:p>
            <a:pPr eaLnBrk="1" hangingPunct="1"/>
            <a:endParaRPr lang="en-US" altLang="en-US" sz="2000" dirty="0" smtClean="0">
              <a:ea typeface="MS PGothic" panose="020B0600070205080204" pitchFamily="34" charset="-128"/>
            </a:endParaRPr>
          </a:p>
          <a:p>
            <a:pPr eaLnBrk="1" hangingPunct="1"/>
            <a:endParaRPr lang="en-US" altLang="en-US" sz="2000" dirty="0" smtClean="0">
              <a:ea typeface="MS PGothic" panose="020B0600070205080204" pitchFamily="34" charset="-128"/>
            </a:endParaRPr>
          </a:p>
          <a:p>
            <a:pPr eaLnBrk="1" hangingPunct="1"/>
            <a:endParaRPr lang="en-US" altLang="en-US" sz="2000" dirty="0" smtClean="0">
              <a:ea typeface="MS PGothic" panose="020B0600070205080204" pitchFamily="34" charset="-128"/>
            </a:endParaRPr>
          </a:p>
          <a:p>
            <a:pPr eaLnBrk="1" hangingPunct="1"/>
            <a:endParaRPr lang="en-US" altLang="en-US" sz="2000" dirty="0" smtClean="0">
              <a:ea typeface="MS PGothic" panose="020B0600070205080204" pitchFamily="34" charset="-128"/>
            </a:endParaRPr>
          </a:p>
        </p:txBody>
      </p:sp>
      <p:pic>
        <p:nvPicPr>
          <p:cNvPr id="313348" name="Picture 4" descr="http://www.sover.net/%7Esweeneyc/babyphotos/fgs_crawl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107" y="3754415"/>
            <a:ext cx="2146893" cy="1620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13352" name="Picture 8" descr="http://graphics.iparenting.com/clipart/newfamily/E009641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3" y="3221038"/>
            <a:ext cx="1828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13354" name="Picture 10" descr="http://raisingchildren.net.au/verve/_resources/development_landing_newborn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563938"/>
            <a:ext cx="2057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59" name="Picture 12" descr="http://www.nurse.cmu.ac.th/webped/educate/lesson1/3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754415"/>
            <a:ext cx="1828800" cy="1592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8773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13352"/>
                                        </p:tgtEl>
                                        <p:attrNameLst>
                                          <p:attrName>style.visibility</p:attrName>
                                        </p:attrNameLst>
                                      </p:cBhvr>
                                      <p:to>
                                        <p:strVal val="visible"/>
                                      </p:to>
                                    </p:set>
                                    <p:animEffect transition="in" filter="blinds(horizontal)">
                                      <p:cBhvr>
                                        <p:cTn id="12" dur="500"/>
                                        <p:tgtEl>
                                          <p:spTgt spid="313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13354"/>
                                        </p:tgtEl>
                                        <p:attrNameLst>
                                          <p:attrName>style.visibility</p:attrName>
                                        </p:attrNameLst>
                                      </p:cBhvr>
                                      <p:to>
                                        <p:strVal val="visible"/>
                                      </p:to>
                                    </p:set>
                                    <p:animEffect transition="in" filter="blinds(horizontal)">
                                      <p:cBhvr>
                                        <p:cTn id="17" dur="500"/>
                                        <p:tgtEl>
                                          <p:spTgt spid="3133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13348"/>
                                        </p:tgtEl>
                                        <p:attrNameLst>
                                          <p:attrName>style.visibility</p:attrName>
                                        </p:attrNameLst>
                                      </p:cBhvr>
                                      <p:to>
                                        <p:strVal val="visible"/>
                                      </p:to>
                                    </p:set>
                                    <p:animEffect transition="in" filter="blinds(horizontal)">
                                      <p:cBhvr>
                                        <p:cTn id="22" dur="500"/>
                                        <p:tgtEl>
                                          <p:spTgt spid="3133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3559"/>
                                        </p:tgtEl>
                                        <p:attrNameLst>
                                          <p:attrName>style.visibility</p:attrName>
                                        </p:attrNameLst>
                                      </p:cBhvr>
                                      <p:to>
                                        <p:strVal val="visible"/>
                                      </p:to>
                                    </p:set>
                                    <p:animEffect transition="in" filter="blinds(horizontal)">
                                      <p:cBhvr>
                                        <p:cTn id="27"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 y="80890"/>
            <a:ext cx="8709165" cy="1143000"/>
          </a:xfrm>
        </p:spPr>
        <p:txBody>
          <a:bodyPr>
            <a:normAutofit fontScale="90000"/>
          </a:bodyPr>
          <a:lstStyle/>
          <a:p>
            <a:r>
              <a:rPr lang="en-US" dirty="0" smtClean="0"/>
              <a:t>Evidence-Informed Practice Ingredients</a:t>
            </a:r>
            <a:endParaRPr lang="en-US" dirty="0"/>
          </a:p>
        </p:txBody>
      </p:sp>
      <p:sp>
        <p:nvSpPr>
          <p:cNvPr id="3" name="Content Placeholder 2"/>
          <p:cNvSpPr>
            <a:spLocks noGrp="1"/>
          </p:cNvSpPr>
          <p:nvPr>
            <p:ph idx="1"/>
          </p:nvPr>
        </p:nvSpPr>
        <p:spPr>
          <a:xfrm>
            <a:off x="330588" y="1223890"/>
            <a:ext cx="8686800" cy="5634110"/>
          </a:xfrm>
        </p:spPr>
        <p:txBody>
          <a:bodyPr>
            <a:normAutofit fontScale="92500"/>
          </a:bodyPr>
          <a:lstStyle/>
          <a:p>
            <a:r>
              <a:rPr lang="en-US" b="1" dirty="0" smtClean="0"/>
              <a:t>Environment</a:t>
            </a:r>
            <a:r>
              <a:rPr lang="en-US" dirty="0" smtClean="0"/>
              <a:t> – adults in charge create a safe, predictable, and reinforcing/positive environment </a:t>
            </a:r>
          </a:p>
          <a:p>
            <a:r>
              <a:rPr lang="en-US" b="1" dirty="0" smtClean="0"/>
              <a:t>Relationships</a:t>
            </a:r>
            <a:r>
              <a:rPr lang="en-US" dirty="0" smtClean="0"/>
              <a:t> – everyone (staff and students) feels a sense of belonging and connection </a:t>
            </a:r>
          </a:p>
          <a:p>
            <a:r>
              <a:rPr lang="en-US" b="1" dirty="0" smtClean="0"/>
              <a:t>Knowledge, skills, &amp; mindsets </a:t>
            </a:r>
            <a:r>
              <a:rPr lang="en-US" dirty="0" smtClean="0"/>
              <a:t>– rigorous instruction to teach students the social, emotional, and academic knowledge, skills, and mindsets necessary to meet the demands of home, work, &amp; civic life</a:t>
            </a:r>
            <a:endParaRPr lang="en-US" b="1" dirty="0" smtClean="0"/>
          </a:p>
          <a:p>
            <a:r>
              <a:rPr lang="en-US" b="1" dirty="0" smtClean="0"/>
              <a:t>Differentiated supports – </a:t>
            </a:r>
            <a:r>
              <a:rPr lang="en-US" dirty="0" smtClean="0"/>
              <a:t>students with needs are able to access differentiated supports as part of core instruction / classroom environment</a:t>
            </a:r>
            <a:endParaRPr lang="en-US" b="1" dirty="0" smtClean="0"/>
          </a:p>
        </p:txBody>
      </p:sp>
    </p:spTree>
    <p:extLst>
      <p:ext uri="{BB962C8B-B14F-4D97-AF65-F5344CB8AC3E}">
        <p14:creationId xmlns:p14="http://schemas.microsoft.com/office/powerpoint/2010/main" val="423479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097"/>
            <a:ext cx="8229600" cy="1143000"/>
          </a:xfrm>
        </p:spPr>
        <p:txBody>
          <a:bodyPr>
            <a:normAutofit fontScale="90000"/>
          </a:bodyPr>
          <a:lstStyle/>
          <a:p>
            <a:r>
              <a:rPr lang="en-US" dirty="0" smtClean="0"/>
              <a:t>Linking Ingredients to Implementation</a:t>
            </a:r>
            <a:endParaRPr lang="en-US" dirty="0"/>
          </a:p>
        </p:txBody>
      </p:sp>
      <p:sp>
        <p:nvSpPr>
          <p:cNvPr id="3" name="Text Placeholder 2"/>
          <p:cNvSpPr>
            <a:spLocks noGrp="1"/>
          </p:cNvSpPr>
          <p:nvPr>
            <p:ph type="body" idx="1"/>
          </p:nvPr>
        </p:nvSpPr>
        <p:spPr>
          <a:xfrm>
            <a:off x="483379" y="2081875"/>
            <a:ext cx="4040188" cy="639762"/>
          </a:xfrm>
        </p:spPr>
        <p:txBody>
          <a:bodyPr>
            <a:noAutofit/>
          </a:bodyPr>
          <a:lstStyle/>
          <a:p>
            <a:r>
              <a:rPr lang="en-US" dirty="0" smtClean="0">
                <a:solidFill>
                  <a:srgbClr val="FF0000"/>
                </a:solidFill>
                <a:latin typeface="Arial Narrow" panose="020B0606020202030204" pitchFamily="34" charset="0"/>
              </a:rPr>
              <a:t>Environment: positive, safe, structured, predictable </a:t>
            </a:r>
            <a:endParaRPr lang="en-US" dirty="0">
              <a:solidFill>
                <a:srgbClr val="FF0000"/>
              </a:solidFill>
              <a:latin typeface="Arial Narrow" panose="020B0606020202030204" pitchFamily="34" charset="0"/>
            </a:endParaRPr>
          </a:p>
        </p:txBody>
      </p:sp>
      <p:sp>
        <p:nvSpPr>
          <p:cNvPr id="5" name="Text Placeholder 4"/>
          <p:cNvSpPr>
            <a:spLocks noGrp="1"/>
          </p:cNvSpPr>
          <p:nvPr>
            <p:ph type="body" sz="quarter" idx="3"/>
          </p:nvPr>
        </p:nvSpPr>
        <p:spPr>
          <a:xfrm>
            <a:off x="5395109" y="1943474"/>
            <a:ext cx="4041775" cy="639762"/>
          </a:xfrm>
        </p:spPr>
        <p:txBody>
          <a:bodyPr>
            <a:noAutofit/>
          </a:bodyPr>
          <a:lstStyle/>
          <a:p>
            <a:r>
              <a:rPr lang="en-US" sz="2000" dirty="0" smtClean="0">
                <a:solidFill>
                  <a:srgbClr val="FF0000"/>
                </a:solidFill>
              </a:rPr>
              <a:t>SW-PBIS &amp; Proactive Classroom Management</a:t>
            </a:r>
            <a:endParaRPr lang="en-US" sz="2000" dirty="0">
              <a:solidFill>
                <a:srgbClr val="FF0000"/>
              </a:solidFill>
            </a:endParaRPr>
          </a:p>
        </p:txBody>
      </p:sp>
      <p:sp>
        <p:nvSpPr>
          <p:cNvPr id="8" name="Text Placeholder 2"/>
          <p:cNvSpPr txBox="1">
            <a:spLocks/>
          </p:cNvSpPr>
          <p:nvPr/>
        </p:nvSpPr>
        <p:spPr>
          <a:xfrm>
            <a:off x="440372" y="2987395"/>
            <a:ext cx="4040188" cy="63976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dirty="0" smtClean="0">
                <a:solidFill>
                  <a:srgbClr val="00B050"/>
                </a:solidFill>
                <a:latin typeface="Arial Narrow" panose="020B0606020202030204" pitchFamily="34" charset="0"/>
              </a:rPr>
              <a:t>Positive relationships for ALL</a:t>
            </a:r>
            <a:endParaRPr lang="en-US" dirty="0">
              <a:solidFill>
                <a:srgbClr val="00B050"/>
              </a:solidFill>
              <a:latin typeface="Arial Narrow" panose="020B0606020202030204" pitchFamily="34" charset="0"/>
            </a:endParaRPr>
          </a:p>
        </p:txBody>
      </p:sp>
      <p:sp>
        <p:nvSpPr>
          <p:cNvPr id="9" name="Text Placeholder 4"/>
          <p:cNvSpPr txBox="1">
            <a:spLocks/>
          </p:cNvSpPr>
          <p:nvPr/>
        </p:nvSpPr>
        <p:spPr>
          <a:xfrm>
            <a:off x="5395109" y="3133055"/>
            <a:ext cx="4041775"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2000" dirty="0" smtClean="0">
                <a:solidFill>
                  <a:srgbClr val="00B050"/>
                </a:solidFill>
              </a:rPr>
              <a:t>Establish, Maintain, Restore or Restorative Practices</a:t>
            </a:r>
            <a:endParaRPr lang="en-US" sz="2000" dirty="0">
              <a:solidFill>
                <a:srgbClr val="00B050"/>
              </a:solidFill>
            </a:endParaRPr>
          </a:p>
        </p:txBody>
      </p:sp>
      <p:sp>
        <p:nvSpPr>
          <p:cNvPr id="10" name="Text Placeholder 2"/>
          <p:cNvSpPr txBox="1">
            <a:spLocks/>
          </p:cNvSpPr>
          <p:nvPr/>
        </p:nvSpPr>
        <p:spPr>
          <a:xfrm>
            <a:off x="457200" y="4367208"/>
            <a:ext cx="4040188"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dirty="0" smtClean="0">
                <a:solidFill>
                  <a:srgbClr val="7030A0"/>
                </a:solidFill>
                <a:latin typeface="Arial Narrow" charset="0"/>
                <a:cs typeface="Arial" charset="0"/>
              </a:rPr>
              <a:t>Knowledge, skills, &amp; mindsets</a:t>
            </a:r>
            <a:endParaRPr lang="en-US" dirty="0">
              <a:solidFill>
                <a:srgbClr val="7030A0"/>
              </a:solidFill>
              <a:latin typeface="Arial Narrow" charset="0"/>
              <a:cs typeface="Arial" charset="0"/>
            </a:endParaRPr>
          </a:p>
        </p:txBody>
      </p:sp>
      <p:sp>
        <p:nvSpPr>
          <p:cNvPr id="11" name="Text Placeholder 4"/>
          <p:cNvSpPr txBox="1">
            <a:spLocks/>
          </p:cNvSpPr>
          <p:nvPr/>
        </p:nvSpPr>
        <p:spPr>
          <a:xfrm>
            <a:off x="5395109" y="4619931"/>
            <a:ext cx="3858073"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2000" dirty="0" smtClean="0">
                <a:solidFill>
                  <a:srgbClr val="7030A0"/>
                </a:solidFill>
              </a:rPr>
              <a:t>Instructional framework/practices along with quality core academic &amp; SEL curricula</a:t>
            </a:r>
            <a:endParaRPr lang="en-US" sz="2000" dirty="0">
              <a:solidFill>
                <a:srgbClr val="7030A0"/>
              </a:solidFill>
            </a:endParaRPr>
          </a:p>
        </p:txBody>
      </p:sp>
      <p:sp>
        <p:nvSpPr>
          <p:cNvPr id="19" name="Text Placeholder 2"/>
          <p:cNvSpPr txBox="1">
            <a:spLocks/>
          </p:cNvSpPr>
          <p:nvPr/>
        </p:nvSpPr>
        <p:spPr>
          <a:xfrm>
            <a:off x="418652" y="5931571"/>
            <a:ext cx="4387755"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nSpc>
                <a:spcPct val="85000"/>
              </a:lnSpc>
              <a:spcBef>
                <a:spcPts val="1800"/>
              </a:spcBef>
              <a:buClr>
                <a:schemeClr val="accent1"/>
              </a:buClr>
              <a:buSzPct val="100000"/>
            </a:pPr>
            <a:r>
              <a:rPr lang="en-US" dirty="0" smtClean="0">
                <a:solidFill>
                  <a:srgbClr val="0070C0"/>
                </a:solidFill>
                <a:latin typeface="Arial Narrow" charset="0"/>
                <a:cs typeface="Arial" charset="0"/>
              </a:rPr>
              <a:t>Differentiated supports</a:t>
            </a:r>
            <a:endParaRPr lang="en-US" dirty="0">
              <a:solidFill>
                <a:srgbClr val="0070C0"/>
              </a:solidFill>
              <a:latin typeface="Arial Narrow" charset="0"/>
              <a:cs typeface="Arial" charset="0"/>
            </a:endParaRPr>
          </a:p>
        </p:txBody>
      </p:sp>
      <p:sp>
        <p:nvSpPr>
          <p:cNvPr id="20" name="Text Placeholder 4"/>
          <p:cNvSpPr txBox="1">
            <a:spLocks/>
          </p:cNvSpPr>
          <p:nvPr/>
        </p:nvSpPr>
        <p:spPr>
          <a:xfrm>
            <a:off x="5395109" y="5977971"/>
            <a:ext cx="3748891"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600" dirty="0" smtClean="0">
                <a:solidFill>
                  <a:srgbClr val="0070C0"/>
                </a:solidFill>
                <a:latin typeface="Georgia" charset="0"/>
                <a:ea typeface="ＭＳ Ｐゴシック" charset="0"/>
                <a:cs typeface="ＭＳ Ｐゴシック" charset="0"/>
              </a:rPr>
              <a:t>Prevent, Teach, &amp; React approach used in PLCs to facilitate teacher problem-solving</a:t>
            </a:r>
            <a:endParaRPr lang="en-US" sz="1600" dirty="0">
              <a:solidFill>
                <a:srgbClr val="0070C0"/>
              </a:solidFill>
              <a:latin typeface="Georgia" charset="0"/>
              <a:ea typeface="ＭＳ Ｐゴシック" charset="0"/>
              <a:cs typeface="ＭＳ Ｐゴシック" charset="0"/>
            </a:endParaRPr>
          </a:p>
        </p:txBody>
      </p:sp>
      <p:sp>
        <p:nvSpPr>
          <p:cNvPr id="21" name="Right Arrow 20"/>
          <p:cNvSpPr/>
          <p:nvPr/>
        </p:nvSpPr>
        <p:spPr>
          <a:xfrm>
            <a:off x="4315087" y="2113230"/>
            <a:ext cx="928048" cy="3002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a:off x="4326340" y="4639900"/>
            <a:ext cx="928048" cy="3002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4342383" y="3302811"/>
            <a:ext cx="928048" cy="3002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a:off x="4424270" y="6147601"/>
            <a:ext cx="928048" cy="3002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96036" y="1211508"/>
            <a:ext cx="2893325" cy="461665"/>
          </a:xfrm>
          <a:prstGeom prst="rect">
            <a:avLst/>
          </a:prstGeom>
          <a:noFill/>
        </p:spPr>
        <p:txBody>
          <a:bodyPr wrap="square" rtlCol="0">
            <a:spAutoFit/>
          </a:bodyPr>
          <a:lstStyle/>
          <a:p>
            <a:r>
              <a:rPr lang="en-US" sz="2400" b="1" u="sng" dirty="0" smtClean="0"/>
              <a:t>RECIPE INGREDIENTS</a:t>
            </a:r>
            <a:endParaRPr lang="en-US" sz="2400" b="1" u="sng" dirty="0"/>
          </a:p>
        </p:txBody>
      </p:sp>
      <p:sp>
        <p:nvSpPr>
          <p:cNvPr id="24" name="TextBox 23"/>
          <p:cNvSpPr txBox="1"/>
          <p:nvPr/>
        </p:nvSpPr>
        <p:spPr>
          <a:xfrm>
            <a:off x="5395109" y="1249475"/>
            <a:ext cx="3598766" cy="461665"/>
          </a:xfrm>
          <a:prstGeom prst="rect">
            <a:avLst/>
          </a:prstGeom>
          <a:noFill/>
        </p:spPr>
        <p:txBody>
          <a:bodyPr wrap="square" rtlCol="0">
            <a:spAutoFit/>
          </a:bodyPr>
          <a:lstStyle/>
          <a:p>
            <a:r>
              <a:rPr lang="en-US" sz="2400" b="1" u="sng" dirty="0" smtClean="0"/>
              <a:t>SELECTION TO IMPLEMENT</a:t>
            </a:r>
            <a:endParaRPr lang="en-US" sz="2400" b="1" u="sng" dirty="0"/>
          </a:p>
        </p:txBody>
      </p:sp>
    </p:spTree>
    <p:extLst>
      <p:ext uri="{BB962C8B-B14F-4D97-AF65-F5344CB8AC3E}">
        <p14:creationId xmlns:p14="http://schemas.microsoft.com/office/powerpoint/2010/main" val="369861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p:bldP spid="9" grpId="0"/>
      <p:bldP spid="10" grpId="0"/>
      <p:bldP spid="11" grpId="0"/>
      <p:bldP spid="19" grpId="0"/>
      <p:bldP spid="20" grpId="0"/>
      <p:bldP spid="21" grpId="0" animBg="1"/>
      <p:bldP spid="22" grpId="0" animBg="1"/>
      <p:bldP spid="23"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3"/>
          <p:cNvSpPr>
            <a:spLocks noChangeArrowheads="1"/>
          </p:cNvSpPr>
          <p:nvPr/>
        </p:nvSpPr>
        <p:spPr bwMode="auto">
          <a:xfrm>
            <a:off x="0" y="0"/>
            <a:ext cx="9144000" cy="6857964"/>
          </a:xfrm>
          <a:prstGeom prst="rect">
            <a:avLst/>
          </a:prstGeom>
          <a:solidFill>
            <a:schemeClr val="accent1"/>
          </a:solidFill>
          <a:ln w="9525">
            <a:solidFill>
              <a:schemeClr val="tx1"/>
            </a:solidFill>
            <a:round/>
            <a:headEnd/>
            <a:tailEnd/>
          </a:ln>
        </p:spPr>
        <p:txBody>
          <a:bodyPr/>
          <a:lstStyle/>
          <a:p>
            <a:endParaRPr lang="en-US">
              <a:solidFill>
                <a:srgbClr val="FFC000"/>
              </a:solidFill>
            </a:endParaRPr>
          </a:p>
        </p:txBody>
      </p:sp>
      <p:cxnSp>
        <p:nvCxnSpPr>
          <p:cNvPr id="29699" name="AutoShape 2"/>
          <p:cNvCxnSpPr>
            <a:cxnSpLocks noChangeShapeType="1"/>
          </p:cNvCxnSpPr>
          <p:nvPr/>
        </p:nvCxnSpPr>
        <p:spPr bwMode="auto">
          <a:xfrm>
            <a:off x="2708730" y="36"/>
            <a:ext cx="0" cy="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29700" name="AutoShape 3"/>
          <p:cNvSpPr>
            <a:spLocks noChangeArrowheads="1"/>
          </p:cNvSpPr>
          <p:nvPr/>
        </p:nvSpPr>
        <p:spPr bwMode="auto">
          <a:xfrm>
            <a:off x="-72570" y="36"/>
            <a:ext cx="6248400" cy="6857964"/>
          </a:xfrm>
          <a:prstGeom prst="flowChartExtract">
            <a:avLst/>
          </a:prstGeom>
          <a:solidFill>
            <a:srgbClr val="006600"/>
          </a:solidFill>
          <a:ln w="38100">
            <a:solidFill>
              <a:schemeClr val="bg2"/>
            </a:solidFill>
            <a:miter lim="800000"/>
            <a:headEnd/>
            <a:tailEnd/>
          </a:ln>
        </p:spPr>
        <p:txBody>
          <a:bodyPr wrap="none" anchor="ctr"/>
          <a:lstStyle/>
          <a:p>
            <a:endParaRPr lang="en-US">
              <a:latin typeface="Gill Sans MT" charset="0"/>
            </a:endParaRPr>
          </a:p>
        </p:txBody>
      </p:sp>
      <p:sp>
        <p:nvSpPr>
          <p:cNvPr id="29701" name="AutoShape 4"/>
          <p:cNvSpPr>
            <a:spLocks noChangeArrowheads="1"/>
          </p:cNvSpPr>
          <p:nvPr/>
        </p:nvSpPr>
        <p:spPr bwMode="auto">
          <a:xfrm>
            <a:off x="994230" y="36"/>
            <a:ext cx="4114800" cy="4495777"/>
          </a:xfrm>
          <a:prstGeom prst="triangle">
            <a:avLst>
              <a:gd name="adj" fmla="val 49921"/>
            </a:avLst>
          </a:prstGeom>
          <a:solidFill>
            <a:srgbClr val="FFEA18"/>
          </a:solidFill>
          <a:ln>
            <a:noFill/>
          </a:ln>
          <a:extLst>
            <a:ext uri="{91240B29-F687-4f45-9708-019B960494DF}">
              <a14:hiddenLine xmlns="" xmlns:a14="http://schemas.microsoft.com/office/drawing/2010/main" w="3175">
                <a:solidFill>
                  <a:srgbClr val="000000"/>
                </a:solidFill>
                <a:miter lim="800000"/>
                <a:headEnd/>
                <a:tailEnd/>
              </a14:hiddenLine>
            </a:ext>
          </a:extLst>
        </p:spPr>
        <p:txBody>
          <a:bodyPr wrap="none" anchor="ctr"/>
          <a:lstStyle/>
          <a:p>
            <a:endParaRPr lang="en-US">
              <a:latin typeface="Gill Sans MT" charset="0"/>
            </a:endParaRPr>
          </a:p>
        </p:txBody>
      </p:sp>
      <p:sp>
        <p:nvSpPr>
          <p:cNvPr id="29702" name="AutoShape 5"/>
          <p:cNvSpPr>
            <a:spLocks noChangeArrowheads="1"/>
          </p:cNvSpPr>
          <p:nvPr/>
        </p:nvSpPr>
        <p:spPr bwMode="auto">
          <a:xfrm>
            <a:off x="2061030" y="36"/>
            <a:ext cx="1981200" cy="2209789"/>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atin typeface="Gill Sans MT" charset="0"/>
            </a:endParaRPr>
          </a:p>
        </p:txBody>
      </p:sp>
      <p:sp>
        <p:nvSpPr>
          <p:cNvPr id="29703" name="Text Box 6"/>
          <p:cNvSpPr txBox="1">
            <a:spLocks noChangeArrowheads="1"/>
          </p:cNvSpPr>
          <p:nvPr/>
        </p:nvSpPr>
        <p:spPr bwMode="auto">
          <a:xfrm>
            <a:off x="2061030" y="685832"/>
            <a:ext cx="1981200" cy="1550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pPr>
            <a:endParaRPr lang="en-US" sz="1600">
              <a:solidFill>
                <a:schemeClr val="bg1"/>
              </a:solidFill>
              <a:latin typeface="Times New Roman" charset="0"/>
              <a:cs typeface="Times New Roman" charset="0"/>
            </a:endParaRPr>
          </a:p>
          <a:p>
            <a:pPr algn="ctr" eaLnBrk="1" hangingPunct="1">
              <a:lnSpc>
                <a:spcPct val="85000"/>
              </a:lnSpc>
            </a:pPr>
            <a:r>
              <a:rPr lang="en-US" sz="1800" b="1">
                <a:solidFill>
                  <a:schemeClr val="bg1"/>
                </a:solidFill>
                <a:latin typeface="Times New Roman" charset="0"/>
                <a:cs typeface="Times New Roman" charset="0"/>
              </a:rPr>
              <a:t>Targeted/</a:t>
            </a:r>
          </a:p>
          <a:p>
            <a:pPr algn="ctr" eaLnBrk="1" hangingPunct="1">
              <a:lnSpc>
                <a:spcPct val="85000"/>
              </a:lnSpc>
            </a:pPr>
            <a:r>
              <a:rPr lang="en-US" sz="1800" b="1">
                <a:solidFill>
                  <a:schemeClr val="bg1"/>
                </a:solidFill>
                <a:latin typeface="Times New Roman" charset="0"/>
                <a:cs typeface="Times New Roman" charset="0"/>
              </a:rPr>
              <a:t>Intensive</a:t>
            </a:r>
          </a:p>
          <a:p>
            <a:pPr algn="ctr" eaLnBrk="1" hangingPunct="1">
              <a:lnSpc>
                <a:spcPct val="90000"/>
              </a:lnSpc>
            </a:pPr>
            <a:r>
              <a:rPr lang="en-US" sz="1400">
                <a:solidFill>
                  <a:schemeClr val="bg1"/>
                </a:solidFill>
                <a:latin typeface="Times New Roman" charset="0"/>
                <a:cs typeface="Times New Roman" charset="0"/>
              </a:rPr>
              <a:t>(FEW High-risk students)</a:t>
            </a:r>
          </a:p>
          <a:p>
            <a:pPr algn="ctr" eaLnBrk="1" hangingPunct="1">
              <a:lnSpc>
                <a:spcPct val="90000"/>
              </a:lnSpc>
            </a:pPr>
            <a:r>
              <a:rPr lang="en-US" sz="1400">
                <a:solidFill>
                  <a:schemeClr val="bg1"/>
                </a:solidFill>
                <a:latin typeface="Times New Roman" charset="0"/>
                <a:cs typeface="Times New Roman" charset="0"/>
              </a:rPr>
              <a:t>Individual Interventions</a:t>
            </a:r>
          </a:p>
          <a:p>
            <a:pPr algn="ctr" eaLnBrk="1" hangingPunct="1">
              <a:lnSpc>
                <a:spcPct val="90000"/>
              </a:lnSpc>
            </a:pPr>
            <a:r>
              <a:rPr lang="en-US" sz="1400">
                <a:solidFill>
                  <a:schemeClr val="bg1"/>
                </a:solidFill>
                <a:latin typeface="Times New Roman" charset="0"/>
                <a:cs typeface="Times New Roman" charset="0"/>
              </a:rPr>
              <a:t>(3-5%)</a:t>
            </a:r>
          </a:p>
        </p:txBody>
      </p:sp>
      <p:sp>
        <p:nvSpPr>
          <p:cNvPr id="29704" name="Text Box 7"/>
          <p:cNvSpPr txBox="1">
            <a:spLocks noChangeArrowheads="1"/>
          </p:cNvSpPr>
          <p:nvPr/>
        </p:nvSpPr>
        <p:spPr bwMode="auto">
          <a:xfrm>
            <a:off x="994230" y="2438423"/>
            <a:ext cx="4114800" cy="2030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1203B3"/>
                </a:solidFill>
                <a:latin typeface="Times New Roman" charset="0"/>
                <a:cs typeface="Times New Roman" charset="0"/>
              </a:rPr>
              <a:t>Selected</a:t>
            </a:r>
          </a:p>
          <a:p>
            <a:pPr algn="ctr" eaLnBrk="1" hangingPunct="1"/>
            <a:r>
              <a:rPr lang="en-US" sz="2000">
                <a:solidFill>
                  <a:srgbClr val="1203B3"/>
                </a:solidFill>
                <a:latin typeface="Times New Roman" charset="0"/>
                <a:cs typeface="Times New Roman" charset="0"/>
              </a:rPr>
              <a:t>(SOME At-risk Students)</a:t>
            </a:r>
          </a:p>
          <a:p>
            <a:pPr algn="ctr" eaLnBrk="1" hangingPunct="1"/>
            <a:endParaRPr lang="en-US" sz="1600">
              <a:solidFill>
                <a:srgbClr val="1203B3"/>
              </a:solidFill>
              <a:latin typeface="Times New Roman" charset="0"/>
              <a:cs typeface="Times New Roman" charset="0"/>
            </a:endParaRPr>
          </a:p>
          <a:p>
            <a:pPr algn="ctr" eaLnBrk="1" hangingPunct="1">
              <a:lnSpc>
                <a:spcPct val="70000"/>
              </a:lnSpc>
            </a:pPr>
            <a:r>
              <a:rPr lang="en-US" sz="1900">
                <a:solidFill>
                  <a:srgbClr val="1203B3"/>
                </a:solidFill>
                <a:latin typeface="Times New Roman" charset="0"/>
                <a:cs typeface="Times New Roman" charset="0"/>
              </a:rPr>
              <a:t>Small Group &amp;</a:t>
            </a:r>
          </a:p>
          <a:p>
            <a:pPr algn="ctr" eaLnBrk="1" hangingPunct="1">
              <a:lnSpc>
                <a:spcPct val="70000"/>
              </a:lnSpc>
            </a:pPr>
            <a:r>
              <a:rPr lang="en-US" sz="1900">
                <a:solidFill>
                  <a:srgbClr val="1203B3"/>
                </a:solidFill>
                <a:latin typeface="Times New Roman" charset="0"/>
                <a:cs typeface="Times New Roman" charset="0"/>
              </a:rPr>
              <a:t> Individual Strategies</a:t>
            </a:r>
          </a:p>
          <a:p>
            <a:pPr algn="ctr" eaLnBrk="1" hangingPunct="1">
              <a:lnSpc>
                <a:spcPct val="70000"/>
              </a:lnSpc>
            </a:pPr>
            <a:endParaRPr lang="en-US" sz="1900">
              <a:solidFill>
                <a:srgbClr val="1203B3"/>
              </a:solidFill>
              <a:latin typeface="Times New Roman" charset="0"/>
              <a:cs typeface="Times New Roman" charset="0"/>
            </a:endParaRPr>
          </a:p>
          <a:p>
            <a:pPr algn="ctr" eaLnBrk="1" hangingPunct="1"/>
            <a:r>
              <a:rPr lang="en-US" sz="1800">
                <a:solidFill>
                  <a:srgbClr val="1203B3"/>
                </a:solidFill>
                <a:latin typeface="Times New Roman" charset="0"/>
                <a:cs typeface="Times New Roman" charset="0"/>
              </a:rPr>
              <a:t>(10-25% of students)</a:t>
            </a:r>
            <a:endParaRPr lang="en-US" sz="1800">
              <a:solidFill>
                <a:schemeClr val="bg2"/>
              </a:solidFill>
              <a:latin typeface="Times New Roman" charset="0"/>
              <a:cs typeface="Times New Roman" charset="0"/>
            </a:endParaRPr>
          </a:p>
        </p:txBody>
      </p:sp>
      <p:sp>
        <p:nvSpPr>
          <p:cNvPr id="29705" name="Text Box 8"/>
          <p:cNvSpPr txBox="1">
            <a:spLocks noChangeArrowheads="1"/>
          </p:cNvSpPr>
          <p:nvPr/>
        </p:nvSpPr>
        <p:spPr bwMode="auto">
          <a:xfrm>
            <a:off x="-72570" y="4648211"/>
            <a:ext cx="6324600" cy="1739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chemeClr val="bg1"/>
                </a:solidFill>
                <a:latin typeface="Times New Roman" charset="0"/>
                <a:cs typeface="Times New Roman" charset="0"/>
              </a:rPr>
              <a:t>Universal</a:t>
            </a:r>
          </a:p>
          <a:p>
            <a:pPr algn="ctr" eaLnBrk="1" hangingPunct="1"/>
            <a:r>
              <a:rPr lang="en-US" sz="1800">
                <a:solidFill>
                  <a:schemeClr val="bg1"/>
                </a:solidFill>
                <a:latin typeface="Times New Roman" charset="0"/>
                <a:cs typeface="Times New Roman" charset="0"/>
              </a:rPr>
              <a:t>(ALL Students)</a:t>
            </a:r>
          </a:p>
          <a:p>
            <a:pPr algn="ctr" eaLnBrk="1" hangingPunct="1"/>
            <a:endParaRPr lang="en-US" sz="1800">
              <a:solidFill>
                <a:schemeClr val="bg1"/>
              </a:solidFill>
              <a:latin typeface="Times New Roman" charset="0"/>
              <a:cs typeface="Times New Roman" charset="0"/>
            </a:endParaRPr>
          </a:p>
          <a:p>
            <a:pPr algn="ctr" eaLnBrk="1" hangingPunct="1"/>
            <a:r>
              <a:rPr lang="en-US" sz="1800">
                <a:solidFill>
                  <a:schemeClr val="bg1"/>
                </a:solidFill>
                <a:latin typeface="Times New Roman" charset="0"/>
                <a:cs typeface="Times New Roman" charset="0"/>
              </a:rPr>
              <a:t>         School-wide, Culturally-responsive</a:t>
            </a:r>
          </a:p>
          <a:p>
            <a:pPr algn="ctr" eaLnBrk="1" hangingPunct="1"/>
            <a:r>
              <a:rPr lang="en-US" sz="1800">
                <a:solidFill>
                  <a:schemeClr val="bg1"/>
                </a:solidFill>
                <a:latin typeface="Times New Roman" charset="0"/>
                <a:cs typeface="Times New Roman" charset="0"/>
              </a:rPr>
              <a:t>Systems of Support  </a:t>
            </a:r>
          </a:p>
          <a:p>
            <a:pPr algn="ctr" eaLnBrk="1" hangingPunct="1"/>
            <a:r>
              <a:rPr lang="en-US" sz="1800">
                <a:solidFill>
                  <a:schemeClr val="bg1"/>
                </a:solidFill>
                <a:latin typeface="Times New Roman" charset="0"/>
                <a:cs typeface="Times New Roman" charset="0"/>
              </a:rPr>
              <a:t>(75-90% of students)</a:t>
            </a:r>
          </a:p>
        </p:txBody>
      </p:sp>
      <p:sp>
        <p:nvSpPr>
          <p:cNvPr id="29706" name="AutoShape 9"/>
          <p:cNvSpPr>
            <a:spLocks noChangeArrowheads="1"/>
          </p:cNvSpPr>
          <p:nvPr/>
        </p:nvSpPr>
        <p:spPr bwMode="auto">
          <a:xfrm>
            <a:off x="3661230" y="36"/>
            <a:ext cx="5105400" cy="2666986"/>
          </a:xfrm>
          <a:prstGeom prst="leftArrow">
            <a:avLst>
              <a:gd name="adj1" fmla="val 53843"/>
              <a:gd name="adj2" fmla="val 28484"/>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Times New Roman" charset="0"/>
              <a:cs typeface="Times New Roman" charset="0"/>
            </a:endParaRPr>
          </a:p>
          <a:p>
            <a:endParaRPr lang="en-US" sz="1600" b="1" dirty="0" smtClean="0">
              <a:solidFill>
                <a:schemeClr val="bg1"/>
              </a:solidFill>
              <a:latin typeface="Times New Roman" charset="0"/>
              <a:cs typeface="Times New Roman" charset="0"/>
            </a:endParaRPr>
          </a:p>
          <a:p>
            <a:r>
              <a:rPr lang="en-US" sz="1600" b="1" dirty="0" smtClean="0">
                <a:solidFill>
                  <a:schemeClr val="bg1"/>
                </a:solidFill>
                <a:latin typeface="Times New Roman" charset="0"/>
                <a:cs typeface="Times New Roman" charset="0"/>
              </a:rPr>
              <a:t>Tier </a:t>
            </a:r>
            <a:r>
              <a:rPr lang="en-US" sz="1600" b="1" dirty="0">
                <a:solidFill>
                  <a:schemeClr val="bg1"/>
                </a:solidFill>
                <a:latin typeface="Times New Roman" charset="0"/>
                <a:cs typeface="Times New Roman" charset="0"/>
              </a:rPr>
              <a:t>3 Menu of Individual Supports for a FEW:</a:t>
            </a:r>
          </a:p>
          <a:p>
            <a:pPr>
              <a:buFont typeface="Arial" charset="0"/>
              <a:buChar char="•"/>
            </a:pPr>
            <a:r>
              <a:rPr lang="en-US" sz="1600" dirty="0" smtClean="0">
                <a:solidFill>
                  <a:schemeClr val="bg1"/>
                </a:solidFill>
                <a:latin typeface="Times New Roman" charset="0"/>
                <a:cs typeface="Times New Roman" charset="0"/>
              </a:rPr>
              <a:t>Intensive academic interventions</a:t>
            </a:r>
          </a:p>
          <a:p>
            <a:pPr>
              <a:buFont typeface="Arial" charset="0"/>
              <a:buChar char="•"/>
            </a:pPr>
            <a:r>
              <a:rPr lang="en-US" sz="1600" dirty="0" smtClean="0">
                <a:solidFill>
                  <a:schemeClr val="bg1"/>
                </a:solidFill>
                <a:latin typeface="Times New Roman" charset="0"/>
                <a:cs typeface="Times New Roman" charset="0"/>
              </a:rPr>
              <a:t>Individualized behavioral and mental health services</a:t>
            </a:r>
            <a:endParaRPr lang="en-US" sz="1600" dirty="0">
              <a:solidFill>
                <a:schemeClr val="bg1"/>
              </a:solidFill>
              <a:latin typeface="Times New Roman" charset="0"/>
              <a:cs typeface="Times New Roman" charset="0"/>
            </a:endParaRPr>
          </a:p>
          <a:p>
            <a:pPr>
              <a:buFont typeface="Arial" charset="0"/>
              <a:buChar char="•"/>
            </a:pPr>
            <a:r>
              <a:rPr lang="en-US" sz="1600" dirty="0" smtClean="0">
                <a:solidFill>
                  <a:schemeClr val="bg1"/>
                </a:solidFill>
                <a:latin typeface="Times New Roman" charset="0"/>
                <a:cs typeface="Times New Roman" charset="0"/>
              </a:rPr>
              <a:t>Wraparound supports</a:t>
            </a:r>
          </a:p>
          <a:p>
            <a:pPr>
              <a:buFont typeface="Arial" charset="0"/>
              <a:buChar char="•"/>
            </a:pPr>
            <a:r>
              <a:rPr lang="en-US" sz="1600" dirty="0" smtClean="0">
                <a:solidFill>
                  <a:schemeClr val="bg1"/>
                </a:solidFill>
                <a:latin typeface="Times New Roman" charset="0"/>
                <a:cs typeface="Times New Roman" charset="0"/>
              </a:rPr>
              <a:t>Medical intervention</a:t>
            </a:r>
          </a:p>
          <a:p>
            <a:pPr>
              <a:buFont typeface="Arial" charset="0"/>
              <a:buChar char="•"/>
            </a:pPr>
            <a:endParaRPr lang="en-US" dirty="0">
              <a:solidFill>
                <a:schemeClr val="bg1"/>
              </a:solidFill>
              <a:latin typeface="Times New Roman" charset="0"/>
              <a:cs typeface="Times New Roman" charset="0"/>
            </a:endParaRPr>
          </a:p>
          <a:p>
            <a:endParaRPr lang="en-US" dirty="0">
              <a:latin typeface="Gill Sans MT" charset="0"/>
            </a:endParaRPr>
          </a:p>
        </p:txBody>
      </p:sp>
      <p:sp>
        <p:nvSpPr>
          <p:cNvPr id="29707" name="AutoShape 10"/>
          <p:cNvSpPr>
            <a:spLocks noChangeArrowheads="1"/>
          </p:cNvSpPr>
          <p:nvPr/>
        </p:nvSpPr>
        <p:spPr bwMode="auto">
          <a:xfrm>
            <a:off x="4499430" y="2057425"/>
            <a:ext cx="4572000" cy="2209789"/>
          </a:xfrm>
          <a:prstGeom prst="leftArrow">
            <a:avLst>
              <a:gd name="adj1" fmla="val 75926"/>
              <a:gd name="adj2" fmla="val 33259"/>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Times New Roman" charset="0"/>
              <a:cs typeface="Times New Roman" charset="0"/>
            </a:endParaRPr>
          </a:p>
          <a:p>
            <a:r>
              <a:rPr lang="en-US" sz="1600" b="1" dirty="0">
                <a:solidFill>
                  <a:schemeClr val="bg1"/>
                </a:solidFill>
                <a:latin typeface="Times New Roman" charset="0"/>
                <a:cs typeface="Times New Roman" charset="0"/>
              </a:rPr>
              <a:t>Tier 2 Menu of Default Supports for SOME:</a:t>
            </a:r>
          </a:p>
          <a:p>
            <a:pPr lvl="1">
              <a:buFont typeface="Arial" charset="0"/>
              <a:buChar char="•"/>
            </a:pPr>
            <a:r>
              <a:rPr lang="en-US" sz="1600" dirty="0">
                <a:solidFill>
                  <a:schemeClr val="bg1"/>
                </a:solidFill>
                <a:latin typeface="Times New Roman" charset="0"/>
                <a:cs typeface="Times New Roman" charset="0"/>
              </a:rPr>
              <a:t> </a:t>
            </a:r>
            <a:r>
              <a:rPr lang="en-US" sz="1600" dirty="0" smtClean="0">
                <a:solidFill>
                  <a:schemeClr val="bg1"/>
                </a:solidFill>
                <a:latin typeface="Times New Roman" charset="0"/>
                <a:cs typeface="Times New Roman" charset="0"/>
              </a:rPr>
              <a:t>Academic interventions</a:t>
            </a:r>
          </a:p>
          <a:p>
            <a:pPr lvl="1">
              <a:buFont typeface="Arial" charset="0"/>
              <a:buChar char="•"/>
            </a:pPr>
            <a:r>
              <a:rPr lang="en-US" sz="1600" dirty="0" smtClean="0">
                <a:solidFill>
                  <a:schemeClr val="bg1"/>
                </a:solidFill>
                <a:latin typeface="Times New Roman" charset="0"/>
                <a:cs typeface="Times New Roman" charset="0"/>
              </a:rPr>
              <a:t> Social, emotional, and behavioral </a:t>
            </a:r>
          </a:p>
          <a:p>
            <a:pPr lvl="1"/>
            <a:r>
              <a:rPr lang="en-US" sz="1600" dirty="0">
                <a:solidFill>
                  <a:schemeClr val="bg1"/>
                </a:solidFill>
                <a:latin typeface="Times New Roman" charset="0"/>
                <a:cs typeface="Times New Roman" charset="0"/>
              </a:rPr>
              <a:t> </a:t>
            </a:r>
            <a:r>
              <a:rPr lang="en-US" sz="1600" dirty="0" smtClean="0">
                <a:solidFill>
                  <a:schemeClr val="bg1"/>
                </a:solidFill>
                <a:latin typeface="Times New Roman" charset="0"/>
                <a:cs typeface="Times New Roman" charset="0"/>
              </a:rPr>
              <a:t>interventions</a:t>
            </a:r>
          </a:p>
          <a:p>
            <a:pPr>
              <a:buFont typeface="Arial" charset="0"/>
              <a:buChar char="•"/>
            </a:pPr>
            <a:endParaRPr lang="en-US" sz="2400" dirty="0">
              <a:latin typeface="Times New Roman" charset="0"/>
              <a:cs typeface="Times New Roman" charset="0"/>
            </a:endParaRPr>
          </a:p>
        </p:txBody>
      </p:sp>
      <p:sp>
        <p:nvSpPr>
          <p:cNvPr id="29708" name="AutoShape 11"/>
          <p:cNvSpPr>
            <a:spLocks noChangeArrowheads="1"/>
          </p:cNvSpPr>
          <p:nvPr/>
        </p:nvSpPr>
        <p:spPr bwMode="auto">
          <a:xfrm>
            <a:off x="4719495" y="4120488"/>
            <a:ext cx="4424505" cy="2671135"/>
          </a:xfrm>
          <a:prstGeom prst="leftArrow">
            <a:avLst>
              <a:gd name="adj1" fmla="val 77148"/>
              <a:gd name="adj2" fmla="val 27886"/>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600" dirty="0">
              <a:latin typeface="Times New Roman" charset="0"/>
              <a:cs typeface="Times New Roman" charset="0"/>
            </a:endParaRPr>
          </a:p>
          <a:p>
            <a:r>
              <a:rPr lang="en-US" b="1" dirty="0">
                <a:solidFill>
                  <a:schemeClr val="bg1"/>
                </a:solidFill>
                <a:latin typeface="Times New Roman" charset="0"/>
                <a:cs typeface="Times New Roman" charset="0"/>
              </a:rPr>
              <a:t>Tier I Menu of Supports for ALL:</a:t>
            </a:r>
          </a:p>
          <a:p>
            <a:pPr lvl="1">
              <a:buFont typeface="Arial" charset="0"/>
              <a:buChar char="•"/>
            </a:pPr>
            <a:r>
              <a:rPr lang="en-US" sz="1600" dirty="0" smtClean="0">
                <a:solidFill>
                  <a:schemeClr val="bg1"/>
                </a:solidFill>
                <a:latin typeface="Times New Roman" charset="0"/>
                <a:cs typeface="Times New Roman" charset="0"/>
              </a:rPr>
              <a:t>Core academic and social-emotional</a:t>
            </a:r>
          </a:p>
          <a:p>
            <a:pPr lvl="1"/>
            <a:r>
              <a:rPr lang="en-US" sz="1600" dirty="0">
                <a:solidFill>
                  <a:schemeClr val="bg1"/>
                </a:solidFill>
                <a:latin typeface="Times New Roman" charset="0"/>
                <a:cs typeface="Times New Roman" charset="0"/>
              </a:rPr>
              <a:t> </a:t>
            </a:r>
            <a:r>
              <a:rPr lang="en-US" sz="1600" dirty="0" smtClean="0">
                <a:solidFill>
                  <a:schemeClr val="bg1"/>
                </a:solidFill>
                <a:latin typeface="Times New Roman" charset="0"/>
                <a:cs typeface="Times New Roman" charset="0"/>
              </a:rPr>
              <a:t>curriculum/instruction</a:t>
            </a:r>
          </a:p>
          <a:p>
            <a:pPr lvl="1">
              <a:buFont typeface="Arial" charset="0"/>
              <a:buChar char="•"/>
            </a:pPr>
            <a:r>
              <a:rPr lang="en-US" sz="1600" dirty="0" smtClean="0">
                <a:solidFill>
                  <a:schemeClr val="bg1"/>
                </a:solidFill>
                <a:latin typeface="Times New Roman" charset="0"/>
                <a:cs typeface="Times New Roman" charset="0"/>
              </a:rPr>
              <a:t>School-wide </a:t>
            </a:r>
            <a:r>
              <a:rPr lang="en-US" sz="1600" dirty="0">
                <a:solidFill>
                  <a:schemeClr val="bg1"/>
                </a:solidFill>
                <a:latin typeface="Times New Roman" charset="0"/>
                <a:cs typeface="Times New Roman" charset="0"/>
              </a:rPr>
              <a:t>PBIS</a:t>
            </a:r>
          </a:p>
          <a:p>
            <a:pPr lvl="1">
              <a:buFont typeface="Arial" charset="0"/>
              <a:buChar char="•"/>
            </a:pPr>
            <a:r>
              <a:rPr lang="en-US" sz="1600" dirty="0" smtClean="0">
                <a:solidFill>
                  <a:schemeClr val="bg1"/>
                </a:solidFill>
                <a:latin typeface="Times New Roman" charset="0"/>
                <a:cs typeface="Times New Roman" charset="0"/>
              </a:rPr>
              <a:t>+ </a:t>
            </a:r>
            <a:r>
              <a:rPr lang="en-US" sz="1600" dirty="0">
                <a:solidFill>
                  <a:schemeClr val="bg1"/>
                </a:solidFill>
                <a:latin typeface="Times New Roman" charset="0"/>
                <a:cs typeface="Times New Roman" charset="0"/>
              </a:rPr>
              <a:t>Relationships w/ ALL Students</a:t>
            </a:r>
          </a:p>
          <a:p>
            <a:pPr lvl="1">
              <a:buFont typeface="Arial" charset="0"/>
              <a:buChar char="•"/>
            </a:pPr>
            <a:r>
              <a:rPr lang="en-US" sz="1600" dirty="0">
                <a:solidFill>
                  <a:schemeClr val="bg1"/>
                </a:solidFill>
                <a:latin typeface="Times New Roman" charset="0"/>
                <a:cs typeface="Times New Roman" charset="0"/>
              </a:rPr>
              <a:t>R</a:t>
            </a:r>
            <a:r>
              <a:rPr lang="en-US" sz="1600" dirty="0" smtClean="0">
                <a:solidFill>
                  <a:schemeClr val="bg1"/>
                </a:solidFill>
                <a:latin typeface="Times New Roman" charset="0"/>
                <a:cs typeface="Times New Roman" charset="0"/>
              </a:rPr>
              <a:t>ested, nourished, &amp; physically well</a:t>
            </a:r>
          </a:p>
          <a:p>
            <a:pPr lvl="1">
              <a:buFont typeface="Arial" charset="0"/>
              <a:buChar char="•"/>
            </a:pPr>
            <a:r>
              <a:rPr lang="en-US" sz="1600" dirty="0" smtClean="0">
                <a:solidFill>
                  <a:schemeClr val="bg1"/>
                </a:solidFill>
                <a:latin typeface="Times New Roman" charset="0"/>
                <a:cs typeface="Times New Roman" charset="0"/>
              </a:rPr>
              <a:t>Differentiated supports for struggling </a:t>
            </a:r>
          </a:p>
          <a:p>
            <a:pPr lvl="1"/>
            <a:r>
              <a:rPr lang="en-US" sz="1600" dirty="0">
                <a:solidFill>
                  <a:schemeClr val="bg1"/>
                </a:solidFill>
                <a:latin typeface="Times New Roman" charset="0"/>
                <a:cs typeface="Times New Roman" charset="0"/>
              </a:rPr>
              <a:t> </a:t>
            </a:r>
            <a:r>
              <a:rPr lang="en-US" sz="1600" dirty="0" smtClean="0">
                <a:solidFill>
                  <a:schemeClr val="bg1"/>
                </a:solidFill>
                <a:latin typeface="Times New Roman" charset="0"/>
                <a:cs typeface="Times New Roman" charset="0"/>
              </a:rPr>
              <a:t>  students</a:t>
            </a:r>
            <a:endParaRPr lang="en-US" sz="1600" dirty="0">
              <a:solidFill>
                <a:schemeClr val="bg1"/>
              </a:solidFill>
              <a:latin typeface="Times New Roman" charset="0"/>
              <a:cs typeface="Times New Roman" charset="0"/>
            </a:endParaRPr>
          </a:p>
          <a:p>
            <a:pPr>
              <a:buFont typeface="Arial" charset="0"/>
              <a:buChar char="•"/>
            </a:pPr>
            <a:endParaRPr lang="en-US" dirty="0">
              <a:latin typeface="Times New Roman" charset="0"/>
              <a:cs typeface="Times New Roman" charset="0"/>
            </a:endParaRPr>
          </a:p>
        </p:txBody>
      </p:sp>
      <p:sp>
        <p:nvSpPr>
          <p:cNvPr id="29709" name="TextBox 12"/>
          <p:cNvSpPr txBox="1">
            <a:spLocks noChangeArrowheads="1"/>
          </p:cNvSpPr>
          <p:nvPr/>
        </p:nvSpPr>
        <p:spPr bwMode="auto">
          <a:xfrm>
            <a:off x="-72570" y="-73950"/>
            <a:ext cx="2133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solidFill>
                  <a:srgbClr val="F2F2F2"/>
                </a:solidFill>
                <a:cs typeface="Arial" charset="0"/>
              </a:rPr>
              <a:t>Social, emotional, behavioral side to MTSS</a:t>
            </a:r>
            <a:endParaRPr lang="en-US" sz="1800" b="1" dirty="0">
              <a:solidFill>
                <a:srgbClr val="F2F2F2"/>
              </a:solidFill>
              <a:cs typeface="Arial" charset="0"/>
            </a:endParaRPr>
          </a:p>
        </p:txBody>
      </p:sp>
      <p:sp>
        <p:nvSpPr>
          <p:cNvPr id="16" name="Curved Down Arrow 15"/>
          <p:cNvSpPr/>
          <p:nvPr/>
        </p:nvSpPr>
        <p:spPr bwMode="auto">
          <a:xfrm rot="17744039">
            <a:off x="-398008" y="4064001"/>
            <a:ext cx="1814513" cy="849312"/>
          </a:xfrm>
          <a:prstGeom prst="curved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rPr>
              <a:t>Screening</a:t>
            </a:r>
          </a:p>
        </p:txBody>
      </p:sp>
      <p:sp>
        <p:nvSpPr>
          <p:cNvPr id="17" name="Up-Down Arrow 16"/>
          <p:cNvSpPr/>
          <p:nvPr/>
        </p:nvSpPr>
        <p:spPr bwMode="auto">
          <a:xfrm rot="1508877">
            <a:off x="1582822" y="-63500"/>
            <a:ext cx="531270" cy="3930467"/>
          </a:xfrm>
          <a:prstGeom prst="upDown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vert="vert270" anchor="ctr"/>
          <a:lstStyle/>
          <a:p>
            <a:pPr algn="ctr">
              <a:defRPr/>
            </a:pPr>
            <a:r>
              <a:rPr lang="en-US" dirty="0"/>
              <a:t>Progress monitoring</a:t>
            </a:r>
          </a:p>
        </p:txBody>
      </p:sp>
    </p:spTree>
    <p:extLst>
      <p:ext uri="{BB962C8B-B14F-4D97-AF65-F5344CB8AC3E}">
        <p14:creationId xmlns:p14="http://schemas.microsoft.com/office/powerpoint/2010/main" val="3219913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animBg="1"/>
      <p:bldP spid="29707" grpId="0" animBg="1"/>
      <p:bldP spid="2970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ingredients?</a:t>
            </a:r>
            <a:endParaRPr lang="en-US" dirty="0"/>
          </a:p>
        </p:txBody>
      </p:sp>
      <p:sp>
        <p:nvSpPr>
          <p:cNvPr id="3" name="Content Placeholder 2"/>
          <p:cNvSpPr>
            <a:spLocks noGrp="1"/>
          </p:cNvSpPr>
          <p:nvPr>
            <p:ph idx="1"/>
          </p:nvPr>
        </p:nvSpPr>
        <p:spPr/>
        <p:txBody>
          <a:bodyPr/>
          <a:lstStyle/>
          <a:p>
            <a:r>
              <a:rPr lang="en-US" dirty="0" smtClean="0"/>
              <a:t>Environmental ingredient</a:t>
            </a:r>
          </a:p>
          <a:p>
            <a:pPr lvl="1"/>
            <a:r>
              <a:rPr lang="en-US" dirty="0" smtClean="0"/>
              <a:t>A safe, nurturing, predictable, and reinforcing environment</a:t>
            </a:r>
            <a:endParaRPr lang="en-US" dirty="0"/>
          </a:p>
        </p:txBody>
      </p:sp>
      <p:pic>
        <p:nvPicPr>
          <p:cNvPr id="4098" name="Picture 2" descr="Image result for school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400" y="3405227"/>
            <a:ext cx="6254824" cy="3067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574745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u="sng" dirty="0" smtClean="0">
                <a:solidFill>
                  <a:schemeClr val="tx1"/>
                </a:solidFill>
              </a:rPr>
              <a:t>School-wide PBIS:</a:t>
            </a:r>
            <a:r>
              <a:rPr lang="en-US" b="1" dirty="0" smtClean="0">
                <a:solidFill>
                  <a:schemeClr val="tx1"/>
                </a:solidFill>
              </a:rPr>
              <a:t/>
            </a:r>
            <a:br>
              <a:rPr lang="en-US" b="1" dirty="0" smtClean="0">
                <a:solidFill>
                  <a:schemeClr val="tx1"/>
                </a:solidFill>
              </a:rPr>
            </a:br>
            <a:r>
              <a:rPr lang="en-US" sz="3100" b="0" dirty="0" smtClean="0">
                <a:solidFill>
                  <a:schemeClr val="tx1"/>
                </a:solidFill>
              </a:rPr>
              <a:t>Teaching, Modeling, Cueing and Reinforcing Common Behavioral Expectations to Create a Healthy, Supportive Environment</a:t>
            </a:r>
            <a:endParaRPr lang="en-US" sz="3100" b="0" dirty="0">
              <a:solidFill>
                <a:schemeClr val="tx1"/>
              </a:solidFill>
            </a:endParaRPr>
          </a:p>
        </p:txBody>
      </p:sp>
    </p:spTree>
    <p:extLst>
      <p:ext uri="{BB962C8B-B14F-4D97-AF65-F5344CB8AC3E}">
        <p14:creationId xmlns:p14="http://schemas.microsoft.com/office/powerpoint/2010/main" val="2263429737"/>
      </p:ext>
    </p:extLst>
  </p:cSld>
  <p:clrMapOvr>
    <a:masterClrMapping/>
  </p:clrMapOvr>
  <p:transition>
    <p:wipe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Big Ideas of SW-PBIS</a:t>
            </a:r>
            <a:endParaRPr lang="en-US" dirty="0"/>
          </a:p>
        </p:txBody>
      </p:sp>
      <p:sp>
        <p:nvSpPr>
          <p:cNvPr id="5" name="Content Placeholder 4"/>
          <p:cNvSpPr>
            <a:spLocks noGrp="1"/>
          </p:cNvSpPr>
          <p:nvPr>
            <p:ph sz="quarter" idx="1"/>
          </p:nvPr>
        </p:nvSpPr>
        <p:spPr>
          <a:xfrm>
            <a:off x="457200" y="1600199"/>
            <a:ext cx="7924800" cy="5153025"/>
          </a:xfrm>
        </p:spPr>
        <p:txBody>
          <a:bodyPr/>
          <a:lstStyle/>
          <a:p>
            <a:r>
              <a:rPr lang="en-US" dirty="0" smtClean="0"/>
              <a:t>Consistency and predictability through adults getting on the same page</a:t>
            </a:r>
          </a:p>
          <a:p>
            <a:r>
              <a:rPr lang="en-US" dirty="0" smtClean="0"/>
              <a:t>Shared understanding of behavior between adults and students</a:t>
            </a:r>
          </a:p>
          <a:p>
            <a:r>
              <a:rPr lang="en-US" dirty="0" smtClean="0"/>
              <a:t>Helps students code-switch</a:t>
            </a:r>
          </a:p>
          <a:p>
            <a:r>
              <a:rPr lang="en-US" dirty="0" smtClean="0"/>
              <a:t>Provides ongoing feedback to students about their behavior </a:t>
            </a:r>
          </a:p>
          <a:p>
            <a:r>
              <a:rPr lang="en-US" dirty="0" smtClean="0"/>
              <a:t>Turns behavioral mistakes into learning opportunities</a:t>
            </a:r>
            <a:endParaRPr lang="en-US" dirty="0"/>
          </a:p>
        </p:txBody>
      </p:sp>
    </p:spTree>
    <p:extLst>
      <p:ext uri="{BB962C8B-B14F-4D97-AF65-F5344CB8AC3E}">
        <p14:creationId xmlns:p14="http://schemas.microsoft.com/office/powerpoint/2010/main" val="3283233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152400" y="457200"/>
          <a:ext cx="8839200" cy="5738814"/>
        </p:xfrm>
        <a:graphic>
          <a:graphicData uri="http://schemas.openxmlformats.org/drawingml/2006/table">
            <a:tbl>
              <a:tblPr/>
              <a:tblGrid>
                <a:gridCol w="531813"/>
                <a:gridCol w="1068387"/>
                <a:gridCol w="947738"/>
                <a:gridCol w="998537"/>
                <a:gridCol w="1177925"/>
                <a:gridCol w="990600"/>
                <a:gridCol w="935038"/>
                <a:gridCol w="1093787"/>
                <a:gridCol w="1095375"/>
              </a:tblGrid>
              <a:tr h="609568">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200" b="1" i="0" u="none" strike="noStrike" cap="none" normalizeH="0" baseline="0">
                          <a:ln>
                            <a:noFill/>
                          </a:ln>
                          <a:solidFill>
                            <a:schemeClr val="tx1"/>
                          </a:solidFill>
                          <a:effectLst/>
                          <a:latin typeface="Arial" pitchFamily="31" charset="0"/>
                          <a:ea typeface="Arial" pitchFamily="31" charset="0"/>
                          <a:cs typeface="Arial" pitchFamily="31" charset="0"/>
                        </a:rPr>
                        <a:t>Teaching Matrix</a:t>
                      </a:r>
                    </a:p>
                  </a:txBody>
                  <a:tcPr marT="45718" marB="45718"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pitchFamily="31" charset="0"/>
                          <a:ea typeface="Arial" pitchFamily="31" charset="0"/>
                          <a:cs typeface="Arial" pitchFamily="31" charset="0"/>
                        </a:rPr>
                        <a:t>SETTING</a:t>
                      </a:r>
                      <a:endParaRPr kumimoji="0" lang="en-US" sz="14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36861">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All Settings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Hallways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Playgrounds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Cafeteria</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Library/</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Computer Lab</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Assembly</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Bus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1463599">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Respect Ourselves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Be on task.</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Give your best effort.</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Be prepared.</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Walk.</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Have a plan.</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Eat all your food.</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Select healthy foods.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Study, read, compute.</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Sit in one spot.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Watch for your stop.</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46518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Respect Others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Be kind.</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Hands/feet to self.</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Help/share with others.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Use normal voice volume.</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Walk to right.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Play safe.</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Include others.</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Share equipment.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Practice good table manners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rPr>
                        <a:t>Whisper.</a:t>
                      </a:r>
                      <a:endParaRPr kumimoji="0" lang="en-US" sz="14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Return books.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Listen/watch.</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Use appropriate applause.</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Use a quiet voice.</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Stay in your seat.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463599">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Respect Property</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Recycle.</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Clean up after self.</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Pick up litter.</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Maintain physical space.</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Use equipment properly.</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Put litter in garbage can.</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Replace trays &amp; utensils.</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Clean up eating area.</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Push in chairs.</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Treat books carefully.</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Pick up.</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Treat chairs appropriately.</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Wipe your feet.</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Sit appropriately.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2341" name="Rectangle 59"/>
          <p:cNvSpPr>
            <a:spLocks noChangeArrowheads="1"/>
          </p:cNvSpPr>
          <p:nvPr/>
        </p:nvSpPr>
        <p:spPr bwMode="auto">
          <a:xfrm>
            <a:off x="211138" y="8043863"/>
            <a:ext cx="227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4" tIns="45648" rIns="91304" bIns="45648" anchor="ctr">
            <a:spAutoFit/>
          </a:bodyPr>
          <a:lstStyle>
            <a:lvl1pPr algn="r">
              <a:defRPr sz="1600">
                <a:solidFill>
                  <a:srgbClr val="FFFFFF"/>
                </a:solidFill>
                <a:latin typeface="Arial" panose="020B0604020202020204" pitchFamily="34" charset="0"/>
              </a:defRPr>
            </a:lvl1pPr>
            <a:lvl2pPr marL="742950" indent="-285750" algn="r">
              <a:defRPr sz="1600">
                <a:solidFill>
                  <a:srgbClr val="FFFFFF"/>
                </a:solidFill>
                <a:latin typeface="Arial" panose="020B0604020202020204" pitchFamily="34" charset="0"/>
              </a:defRPr>
            </a:lvl2pPr>
            <a:lvl3pPr marL="1143000" indent="-228600" algn="r">
              <a:defRPr sz="1600">
                <a:solidFill>
                  <a:srgbClr val="FFFFFF"/>
                </a:solidFill>
                <a:latin typeface="Arial" panose="020B0604020202020204" pitchFamily="34" charset="0"/>
              </a:defRPr>
            </a:lvl3pPr>
            <a:lvl4pPr marL="1600200" indent="-228600" algn="r">
              <a:defRPr sz="1600">
                <a:solidFill>
                  <a:srgbClr val="FFFFFF"/>
                </a:solidFill>
                <a:latin typeface="Arial" panose="020B0604020202020204" pitchFamily="34" charset="0"/>
              </a:defRPr>
            </a:lvl4pPr>
            <a:lvl5pPr marL="2057400" indent="-228600" algn="r">
              <a:defRPr sz="1600">
                <a:solidFill>
                  <a:srgbClr val="FFFFFF"/>
                </a:solidFill>
                <a:latin typeface="Arial" panose="020B0604020202020204" pitchFamily="34" charset="0"/>
              </a:defRPr>
            </a:lvl5pPr>
            <a:lvl6pPr marL="2514600" indent="-228600" algn="r" eaLnBrk="0" fontAlgn="base" hangingPunct="0">
              <a:spcBef>
                <a:spcPct val="0"/>
              </a:spcBef>
              <a:spcAft>
                <a:spcPct val="0"/>
              </a:spcAft>
              <a:defRPr sz="1600">
                <a:solidFill>
                  <a:srgbClr val="FFFFFF"/>
                </a:solidFill>
                <a:latin typeface="Arial" panose="020B0604020202020204" pitchFamily="34" charset="0"/>
              </a:defRPr>
            </a:lvl6pPr>
            <a:lvl7pPr marL="2971800" indent="-228600" algn="r" eaLnBrk="0" fontAlgn="base" hangingPunct="0">
              <a:spcBef>
                <a:spcPct val="0"/>
              </a:spcBef>
              <a:spcAft>
                <a:spcPct val="0"/>
              </a:spcAft>
              <a:defRPr sz="1600">
                <a:solidFill>
                  <a:srgbClr val="FFFFFF"/>
                </a:solidFill>
                <a:latin typeface="Arial" panose="020B0604020202020204" pitchFamily="34" charset="0"/>
              </a:defRPr>
            </a:lvl7pPr>
            <a:lvl8pPr marL="3429000" indent="-228600" algn="r" eaLnBrk="0" fontAlgn="base" hangingPunct="0">
              <a:spcBef>
                <a:spcPct val="0"/>
              </a:spcBef>
              <a:spcAft>
                <a:spcPct val="0"/>
              </a:spcAft>
              <a:defRPr sz="1600">
                <a:solidFill>
                  <a:srgbClr val="FFFFFF"/>
                </a:solidFill>
                <a:latin typeface="Arial" panose="020B0604020202020204" pitchFamily="34" charset="0"/>
              </a:defRPr>
            </a:lvl8pPr>
            <a:lvl9pPr marL="3886200" indent="-228600" algn="r" eaLnBrk="0" fontAlgn="base" hangingPunct="0">
              <a:spcBef>
                <a:spcPct val="0"/>
              </a:spcBef>
              <a:spcAft>
                <a:spcPct val="0"/>
              </a:spcAft>
              <a:defRPr sz="1600">
                <a:solidFill>
                  <a:srgbClr val="FFFFFF"/>
                </a:solidFill>
                <a:latin typeface="Arial" panose="020B0604020202020204" pitchFamily="34" charset="0"/>
              </a:defRPr>
            </a:lvl9pPr>
          </a:lstStyle>
          <a:p>
            <a:pPr algn="l" eaLnBrk="1" hangingPunct="1"/>
            <a:r>
              <a:rPr lang="en-US" altLang="en-US" sz="1200">
                <a:solidFill>
                  <a:srgbClr val="000000"/>
                </a:solidFill>
                <a:cs typeface="Times New Roman" panose="02020603050405020304" pitchFamily="18" charset="0"/>
              </a:rPr>
              <a:t/>
            </a:r>
            <a:br>
              <a:rPr lang="en-US" altLang="en-US" sz="1200">
                <a:solidFill>
                  <a:srgbClr val="000000"/>
                </a:solidFill>
                <a:cs typeface="Times New Roman" panose="02020603050405020304" pitchFamily="18" charset="0"/>
              </a:rPr>
            </a:br>
            <a:endParaRPr lang="en-US" altLang="en-US">
              <a:solidFill>
                <a:srgbClr val="000000"/>
              </a:solidFill>
            </a:endParaRPr>
          </a:p>
        </p:txBody>
      </p:sp>
      <p:sp>
        <p:nvSpPr>
          <p:cNvPr id="12342" name="Text Box 60"/>
          <p:cNvSpPr txBox="1">
            <a:spLocks noChangeArrowheads="1"/>
          </p:cNvSpPr>
          <p:nvPr/>
        </p:nvSpPr>
        <p:spPr bwMode="auto">
          <a:xfrm rot="-5400000">
            <a:off x="-896937" y="3594100"/>
            <a:ext cx="2590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4" tIns="45648" rIns="91304" bIns="45648">
            <a:spAutoFit/>
          </a:bodyPr>
          <a:lstStyle>
            <a:lvl1pPr algn="r">
              <a:defRPr sz="1600">
                <a:solidFill>
                  <a:srgbClr val="FFFFFF"/>
                </a:solidFill>
                <a:latin typeface="Arial" panose="020B0604020202020204" pitchFamily="34" charset="0"/>
              </a:defRPr>
            </a:lvl1pPr>
            <a:lvl2pPr marL="742950" indent="-285750" algn="r">
              <a:defRPr sz="1600">
                <a:solidFill>
                  <a:srgbClr val="FFFFFF"/>
                </a:solidFill>
                <a:latin typeface="Arial" panose="020B0604020202020204" pitchFamily="34" charset="0"/>
              </a:defRPr>
            </a:lvl2pPr>
            <a:lvl3pPr marL="1143000" indent="-228600" algn="r">
              <a:defRPr sz="1600">
                <a:solidFill>
                  <a:srgbClr val="FFFFFF"/>
                </a:solidFill>
                <a:latin typeface="Arial" panose="020B0604020202020204" pitchFamily="34" charset="0"/>
              </a:defRPr>
            </a:lvl3pPr>
            <a:lvl4pPr marL="1600200" indent="-228600" algn="r">
              <a:defRPr sz="1600">
                <a:solidFill>
                  <a:srgbClr val="FFFFFF"/>
                </a:solidFill>
                <a:latin typeface="Arial" panose="020B0604020202020204" pitchFamily="34" charset="0"/>
              </a:defRPr>
            </a:lvl4pPr>
            <a:lvl5pPr marL="2057400" indent="-228600" algn="r">
              <a:defRPr sz="1600">
                <a:solidFill>
                  <a:srgbClr val="FFFFFF"/>
                </a:solidFill>
                <a:latin typeface="Arial" panose="020B0604020202020204" pitchFamily="34" charset="0"/>
              </a:defRPr>
            </a:lvl5pPr>
            <a:lvl6pPr marL="2514600" indent="-228600" algn="r" eaLnBrk="0" fontAlgn="base" hangingPunct="0">
              <a:spcBef>
                <a:spcPct val="0"/>
              </a:spcBef>
              <a:spcAft>
                <a:spcPct val="0"/>
              </a:spcAft>
              <a:defRPr sz="1600">
                <a:solidFill>
                  <a:srgbClr val="FFFFFF"/>
                </a:solidFill>
                <a:latin typeface="Arial" panose="020B0604020202020204" pitchFamily="34" charset="0"/>
              </a:defRPr>
            </a:lvl6pPr>
            <a:lvl7pPr marL="2971800" indent="-228600" algn="r" eaLnBrk="0" fontAlgn="base" hangingPunct="0">
              <a:spcBef>
                <a:spcPct val="0"/>
              </a:spcBef>
              <a:spcAft>
                <a:spcPct val="0"/>
              </a:spcAft>
              <a:defRPr sz="1600">
                <a:solidFill>
                  <a:srgbClr val="FFFFFF"/>
                </a:solidFill>
                <a:latin typeface="Arial" panose="020B0604020202020204" pitchFamily="34" charset="0"/>
              </a:defRPr>
            </a:lvl7pPr>
            <a:lvl8pPr marL="3429000" indent="-228600" algn="r" eaLnBrk="0" fontAlgn="base" hangingPunct="0">
              <a:spcBef>
                <a:spcPct val="0"/>
              </a:spcBef>
              <a:spcAft>
                <a:spcPct val="0"/>
              </a:spcAft>
              <a:defRPr sz="1600">
                <a:solidFill>
                  <a:srgbClr val="FFFFFF"/>
                </a:solidFill>
                <a:latin typeface="Arial" panose="020B0604020202020204" pitchFamily="34" charset="0"/>
              </a:defRPr>
            </a:lvl8pPr>
            <a:lvl9pPr marL="3886200" indent="-228600" algn="r" eaLnBrk="0" fontAlgn="base" hangingPunct="0">
              <a:spcBef>
                <a:spcPct val="0"/>
              </a:spcBef>
              <a:spcAft>
                <a:spcPct val="0"/>
              </a:spcAft>
              <a:defRPr sz="1600">
                <a:solidFill>
                  <a:srgbClr val="FFFFFF"/>
                </a:solidFill>
                <a:latin typeface="Arial" panose="020B0604020202020204" pitchFamily="34" charset="0"/>
              </a:defRPr>
            </a:lvl9pPr>
          </a:lstStyle>
          <a:p>
            <a:pPr eaLnBrk="1" hangingPunct="1">
              <a:lnSpc>
                <a:spcPct val="90000"/>
              </a:lnSpc>
              <a:spcBef>
                <a:spcPct val="50000"/>
              </a:spcBef>
              <a:spcAft>
                <a:spcPct val="25000"/>
              </a:spcAft>
              <a:buClr>
                <a:srgbClr val="000000"/>
              </a:buClr>
            </a:pPr>
            <a:r>
              <a:rPr lang="en-US" altLang="en-US">
                <a:solidFill>
                  <a:srgbClr val="000000"/>
                </a:solidFill>
              </a:rPr>
              <a:t>Expectations</a:t>
            </a:r>
          </a:p>
        </p:txBody>
      </p:sp>
      <p:sp>
        <p:nvSpPr>
          <p:cNvPr id="5" name="Left Arrow 4"/>
          <p:cNvSpPr>
            <a:spLocks noChangeArrowheads="1"/>
          </p:cNvSpPr>
          <p:nvPr/>
        </p:nvSpPr>
        <p:spPr bwMode="auto">
          <a:xfrm rot="-1679496">
            <a:off x="1112838" y="1835150"/>
            <a:ext cx="3303587" cy="1343025"/>
          </a:xfrm>
          <a:prstGeom prst="leftArrow">
            <a:avLst>
              <a:gd name="adj1" fmla="val 50000"/>
              <a:gd name="adj2" fmla="val 49982"/>
            </a:avLst>
          </a:prstGeom>
          <a:solidFill>
            <a:srgbClr val="FFFF00"/>
          </a:solidFill>
          <a:ln w="9525">
            <a:solidFill>
              <a:schemeClr val="tx1"/>
            </a:solidFill>
            <a:round/>
            <a:headEnd/>
            <a:tailEnd/>
          </a:ln>
        </p:spPr>
        <p:txBody>
          <a:bodyPr lIns="91304" tIns="45648" rIns="91304" bIns="45648" anchor="ctr"/>
          <a:lstStyle>
            <a:lvl1pPr algn="r">
              <a:defRPr sz="1600">
                <a:solidFill>
                  <a:srgbClr val="FFFFFF"/>
                </a:solidFill>
                <a:latin typeface="Arial" panose="020B0604020202020204" pitchFamily="34" charset="0"/>
              </a:defRPr>
            </a:lvl1pPr>
            <a:lvl2pPr marL="742950" indent="-285750" algn="r">
              <a:defRPr sz="1600">
                <a:solidFill>
                  <a:srgbClr val="FFFFFF"/>
                </a:solidFill>
                <a:latin typeface="Arial" panose="020B0604020202020204" pitchFamily="34" charset="0"/>
              </a:defRPr>
            </a:lvl2pPr>
            <a:lvl3pPr marL="1143000" indent="-228600" algn="r">
              <a:defRPr sz="1600">
                <a:solidFill>
                  <a:srgbClr val="FFFFFF"/>
                </a:solidFill>
                <a:latin typeface="Arial" panose="020B0604020202020204" pitchFamily="34" charset="0"/>
              </a:defRPr>
            </a:lvl3pPr>
            <a:lvl4pPr marL="1600200" indent="-228600" algn="r">
              <a:defRPr sz="1600">
                <a:solidFill>
                  <a:srgbClr val="FFFFFF"/>
                </a:solidFill>
                <a:latin typeface="Arial" panose="020B0604020202020204" pitchFamily="34" charset="0"/>
              </a:defRPr>
            </a:lvl4pPr>
            <a:lvl5pPr marL="2057400" indent="-228600" algn="r">
              <a:defRPr sz="1600">
                <a:solidFill>
                  <a:srgbClr val="FFFFFF"/>
                </a:solidFill>
                <a:latin typeface="Arial" panose="020B0604020202020204" pitchFamily="34" charset="0"/>
              </a:defRPr>
            </a:lvl5pPr>
            <a:lvl6pPr marL="2514600" indent="-228600" algn="r" eaLnBrk="0" fontAlgn="base" hangingPunct="0">
              <a:spcBef>
                <a:spcPct val="0"/>
              </a:spcBef>
              <a:spcAft>
                <a:spcPct val="0"/>
              </a:spcAft>
              <a:defRPr sz="1600">
                <a:solidFill>
                  <a:srgbClr val="FFFFFF"/>
                </a:solidFill>
                <a:latin typeface="Arial" panose="020B0604020202020204" pitchFamily="34" charset="0"/>
              </a:defRPr>
            </a:lvl6pPr>
            <a:lvl7pPr marL="2971800" indent="-228600" algn="r" eaLnBrk="0" fontAlgn="base" hangingPunct="0">
              <a:spcBef>
                <a:spcPct val="0"/>
              </a:spcBef>
              <a:spcAft>
                <a:spcPct val="0"/>
              </a:spcAft>
              <a:defRPr sz="1600">
                <a:solidFill>
                  <a:srgbClr val="FFFFFF"/>
                </a:solidFill>
                <a:latin typeface="Arial" panose="020B0604020202020204" pitchFamily="34" charset="0"/>
              </a:defRPr>
            </a:lvl7pPr>
            <a:lvl8pPr marL="3429000" indent="-228600" algn="r" eaLnBrk="0" fontAlgn="base" hangingPunct="0">
              <a:spcBef>
                <a:spcPct val="0"/>
              </a:spcBef>
              <a:spcAft>
                <a:spcPct val="0"/>
              </a:spcAft>
              <a:defRPr sz="1600">
                <a:solidFill>
                  <a:srgbClr val="FFFFFF"/>
                </a:solidFill>
                <a:latin typeface="Arial" panose="020B0604020202020204" pitchFamily="34" charset="0"/>
              </a:defRPr>
            </a:lvl8pPr>
            <a:lvl9pPr marL="3886200" indent="-228600" algn="r" eaLnBrk="0" fontAlgn="base" hangingPunct="0">
              <a:spcBef>
                <a:spcPct val="0"/>
              </a:spcBef>
              <a:spcAft>
                <a:spcPct val="0"/>
              </a:spcAft>
              <a:defRPr sz="1600">
                <a:solidFill>
                  <a:srgbClr val="FFFFFF"/>
                </a:solidFill>
                <a:latin typeface="Arial" panose="020B0604020202020204" pitchFamily="34" charset="0"/>
              </a:defRPr>
            </a:lvl9pPr>
          </a:lstStyle>
          <a:p>
            <a:pPr eaLnBrk="1" hangingPunct="1"/>
            <a:r>
              <a:rPr lang="en-US" altLang="en-US" sz="2400">
                <a:solidFill>
                  <a:srgbClr val="000000"/>
                </a:solidFill>
              </a:rPr>
              <a:t>1.  SOCIAL SKILL</a:t>
            </a:r>
          </a:p>
        </p:txBody>
      </p:sp>
      <p:sp>
        <p:nvSpPr>
          <p:cNvPr id="6" name="Left Arrow 5"/>
          <p:cNvSpPr>
            <a:spLocks noChangeArrowheads="1"/>
          </p:cNvSpPr>
          <p:nvPr/>
        </p:nvSpPr>
        <p:spPr bwMode="auto">
          <a:xfrm rot="2195919">
            <a:off x="5330825" y="1720850"/>
            <a:ext cx="4267200" cy="1411288"/>
          </a:xfrm>
          <a:prstGeom prst="leftArrow">
            <a:avLst>
              <a:gd name="adj1" fmla="val 50000"/>
              <a:gd name="adj2" fmla="val 50044"/>
            </a:avLst>
          </a:prstGeom>
          <a:solidFill>
            <a:srgbClr val="FFFF00"/>
          </a:solidFill>
          <a:ln w="9525">
            <a:solidFill>
              <a:schemeClr val="tx1"/>
            </a:solidFill>
            <a:round/>
            <a:headEnd/>
            <a:tailEnd/>
          </a:ln>
        </p:spPr>
        <p:txBody>
          <a:bodyPr lIns="91304" tIns="45648" rIns="91304" bIns="45648" anchor="ctr"/>
          <a:lstStyle>
            <a:lvl1pPr algn="r">
              <a:defRPr sz="1600">
                <a:solidFill>
                  <a:srgbClr val="FFFFFF"/>
                </a:solidFill>
                <a:latin typeface="Arial" panose="020B0604020202020204" pitchFamily="34" charset="0"/>
              </a:defRPr>
            </a:lvl1pPr>
            <a:lvl2pPr marL="742950" indent="-285750" algn="r">
              <a:defRPr sz="1600">
                <a:solidFill>
                  <a:srgbClr val="FFFFFF"/>
                </a:solidFill>
                <a:latin typeface="Arial" panose="020B0604020202020204" pitchFamily="34" charset="0"/>
              </a:defRPr>
            </a:lvl2pPr>
            <a:lvl3pPr marL="1143000" indent="-228600" algn="r">
              <a:defRPr sz="1600">
                <a:solidFill>
                  <a:srgbClr val="FFFFFF"/>
                </a:solidFill>
                <a:latin typeface="Arial" panose="020B0604020202020204" pitchFamily="34" charset="0"/>
              </a:defRPr>
            </a:lvl3pPr>
            <a:lvl4pPr marL="1600200" indent="-228600" algn="r">
              <a:defRPr sz="1600">
                <a:solidFill>
                  <a:srgbClr val="FFFFFF"/>
                </a:solidFill>
                <a:latin typeface="Arial" panose="020B0604020202020204" pitchFamily="34" charset="0"/>
              </a:defRPr>
            </a:lvl4pPr>
            <a:lvl5pPr marL="2057400" indent="-228600" algn="r">
              <a:defRPr sz="1600">
                <a:solidFill>
                  <a:srgbClr val="FFFFFF"/>
                </a:solidFill>
                <a:latin typeface="Arial" panose="020B0604020202020204" pitchFamily="34" charset="0"/>
              </a:defRPr>
            </a:lvl5pPr>
            <a:lvl6pPr marL="2514600" indent="-228600" algn="r" eaLnBrk="0" fontAlgn="base" hangingPunct="0">
              <a:spcBef>
                <a:spcPct val="0"/>
              </a:spcBef>
              <a:spcAft>
                <a:spcPct val="0"/>
              </a:spcAft>
              <a:defRPr sz="1600">
                <a:solidFill>
                  <a:srgbClr val="FFFFFF"/>
                </a:solidFill>
                <a:latin typeface="Arial" panose="020B0604020202020204" pitchFamily="34" charset="0"/>
              </a:defRPr>
            </a:lvl6pPr>
            <a:lvl7pPr marL="2971800" indent="-228600" algn="r" eaLnBrk="0" fontAlgn="base" hangingPunct="0">
              <a:spcBef>
                <a:spcPct val="0"/>
              </a:spcBef>
              <a:spcAft>
                <a:spcPct val="0"/>
              </a:spcAft>
              <a:defRPr sz="1600">
                <a:solidFill>
                  <a:srgbClr val="FFFFFF"/>
                </a:solidFill>
                <a:latin typeface="Arial" panose="020B0604020202020204" pitchFamily="34" charset="0"/>
              </a:defRPr>
            </a:lvl7pPr>
            <a:lvl8pPr marL="3429000" indent="-228600" algn="r" eaLnBrk="0" fontAlgn="base" hangingPunct="0">
              <a:spcBef>
                <a:spcPct val="0"/>
              </a:spcBef>
              <a:spcAft>
                <a:spcPct val="0"/>
              </a:spcAft>
              <a:defRPr sz="1600">
                <a:solidFill>
                  <a:srgbClr val="FFFFFF"/>
                </a:solidFill>
                <a:latin typeface="Arial" panose="020B0604020202020204" pitchFamily="34" charset="0"/>
              </a:defRPr>
            </a:lvl8pPr>
            <a:lvl9pPr marL="3886200" indent="-228600" algn="r" eaLnBrk="0" fontAlgn="base" hangingPunct="0">
              <a:spcBef>
                <a:spcPct val="0"/>
              </a:spcBef>
              <a:spcAft>
                <a:spcPct val="0"/>
              </a:spcAft>
              <a:defRPr sz="1600">
                <a:solidFill>
                  <a:srgbClr val="FFFFFF"/>
                </a:solidFill>
                <a:latin typeface="Arial" panose="020B0604020202020204" pitchFamily="34" charset="0"/>
              </a:defRPr>
            </a:lvl9pPr>
          </a:lstStyle>
          <a:p>
            <a:pPr eaLnBrk="1" hangingPunct="1"/>
            <a:r>
              <a:rPr lang="en-US" altLang="en-US" sz="2400">
                <a:solidFill>
                  <a:srgbClr val="000000"/>
                </a:solidFill>
              </a:rPr>
              <a:t>2.  NATURAL CONTEXT</a:t>
            </a:r>
          </a:p>
        </p:txBody>
      </p:sp>
      <p:sp>
        <p:nvSpPr>
          <p:cNvPr id="8" name="Right Arrow 7"/>
          <p:cNvSpPr>
            <a:spLocks noChangeArrowheads="1"/>
          </p:cNvSpPr>
          <p:nvPr/>
        </p:nvSpPr>
        <p:spPr bwMode="auto">
          <a:xfrm rot="-1449623">
            <a:off x="2408238" y="4105275"/>
            <a:ext cx="4295775" cy="1516063"/>
          </a:xfrm>
          <a:prstGeom prst="rightArrow">
            <a:avLst>
              <a:gd name="adj1" fmla="val 50000"/>
              <a:gd name="adj2" fmla="val 49967"/>
            </a:avLst>
          </a:prstGeom>
          <a:solidFill>
            <a:srgbClr val="FFFF00"/>
          </a:solidFill>
          <a:ln w="9525">
            <a:solidFill>
              <a:schemeClr val="tx1"/>
            </a:solidFill>
            <a:round/>
            <a:headEnd/>
            <a:tailEnd/>
          </a:ln>
        </p:spPr>
        <p:txBody>
          <a:bodyPr lIns="91304" tIns="45648" rIns="91304" bIns="45648" anchor="ctr"/>
          <a:lstStyle>
            <a:lvl1pPr algn="r">
              <a:defRPr sz="1600">
                <a:solidFill>
                  <a:srgbClr val="FFFFFF"/>
                </a:solidFill>
                <a:latin typeface="Arial" panose="020B0604020202020204" pitchFamily="34" charset="0"/>
              </a:defRPr>
            </a:lvl1pPr>
            <a:lvl2pPr marL="742950" indent="-285750" algn="r">
              <a:defRPr sz="1600">
                <a:solidFill>
                  <a:srgbClr val="FFFFFF"/>
                </a:solidFill>
                <a:latin typeface="Arial" panose="020B0604020202020204" pitchFamily="34" charset="0"/>
              </a:defRPr>
            </a:lvl2pPr>
            <a:lvl3pPr marL="1143000" indent="-228600" algn="r">
              <a:defRPr sz="1600">
                <a:solidFill>
                  <a:srgbClr val="FFFFFF"/>
                </a:solidFill>
                <a:latin typeface="Arial" panose="020B0604020202020204" pitchFamily="34" charset="0"/>
              </a:defRPr>
            </a:lvl3pPr>
            <a:lvl4pPr marL="1600200" indent="-228600" algn="r">
              <a:defRPr sz="1600">
                <a:solidFill>
                  <a:srgbClr val="FFFFFF"/>
                </a:solidFill>
                <a:latin typeface="Arial" panose="020B0604020202020204" pitchFamily="34" charset="0"/>
              </a:defRPr>
            </a:lvl4pPr>
            <a:lvl5pPr marL="2057400" indent="-228600" algn="r">
              <a:defRPr sz="1600">
                <a:solidFill>
                  <a:srgbClr val="FFFFFF"/>
                </a:solidFill>
                <a:latin typeface="Arial" panose="020B0604020202020204" pitchFamily="34" charset="0"/>
              </a:defRPr>
            </a:lvl5pPr>
            <a:lvl6pPr marL="2514600" indent="-228600" algn="r" eaLnBrk="0" fontAlgn="base" hangingPunct="0">
              <a:spcBef>
                <a:spcPct val="0"/>
              </a:spcBef>
              <a:spcAft>
                <a:spcPct val="0"/>
              </a:spcAft>
              <a:defRPr sz="1600">
                <a:solidFill>
                  <a:srgbClr val="FFFFFF"/>
                </a:solidFill>
                <a:latin typeface="Arial" panose="020B0604020202020204" pitchFamily="34" charset="0"/>
              </a:defRPr>
            </a:lvl6pPr>
            <a:lvl7pPr marL="2971800" indent="-228600" algn="r" eaLnBrk="0" fontAlgn="base" hangingPunct="0">
              <a:spcBef>
                <a:spcPct val="0"/>
              </a:spcBef>
              <a:spcAft>
                <a:spcPct val="0"/>
              </a:spcAft>
              <a:defRPr sz="1600">
                <a:solidFill>
                  <a:srgbClr val="FFFFFF"/>
                </a:solidFill>
                <a:latin typeface="Arial" panose="020B0604020202020204" pitchFamily="34" charset="0"/>
              </a:defRPr>
            </a:lvl7pPr>
            <a:lvl8pPr marL="3429000" indent="-228600" algn="r" eaLnBrk="0" fontAlgn="base" hangingPunct="0">
              <a:spcBef>
                <a:spcPct val="0"/>
              </a:spcBef>
              <a:spcAft>
                <a:spcPct val="0"/>
              </a:spcAft>
              <a:defRPr sz="1600">
                <a:solidFill>
                  <a:srgbClr val="FFFFFF"/>
                </a:solidFill>
                <a:latin typeface="Arial" panose="020B0604020202020204" pitchFamily="34" charset="0"/>
              </a:defRPr>
            </a:lvl8pPr>
            <a:lvl9pPr marL="3886200" indent="-228600" algn="r" eaLnBrk="0" fontAlgn="base" hangingPunct="0">
              <a:spcBef>
                <a:spcPct val="0"/>
              </a:spcBef>
              <a:spcAft>
                <a:spcPct val="0"/>
              </a:spcAft>
              <a:defRPr sz="1600">
                <a:solidFill>
                  <a:srgbClr val="FFFFFF"/>
                </a:solidFill>
                <a:latin typeface="Arial" panose="020B0604020202020204" pitchFamily="34" charset="0"/>
              </a:defRPr>
            </a:lvl9pPr>
          </a:lstStyle>
          <a:p>
            <a:pPr eaLnBrk="1" hangingPunct="1"/>
            <a:r>
              <a:rPr lang="en-US" altLang="en-US" sz="2400">
                <a:solidFill>
                  <a:srgbClr val="000000"/>
                </a:solidFill>
              </a:rPr>
              <a:t>3.  BEHAVIOR EXAMPLES</a:t>
            </a:r>
          </a:p>
        </p:txBody>
      </p:sp>
    </p:spTree>
    <p:extLst>
      <p:ext uri="{BB962C8B-B14F-4D97-AF65-F5344CB8AC3E}">
        <p14:creationId xmlns:p14="http://schemas.microsoft.com/office/powerpoint/2010/main" val="6450940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lvl1pPr algn="r">
              <a:defRPr sz="1600">
                <a:solidFill>
                  <a:srgbClr val="FFFFFF"/>
                </a:solidFill>
                <a:latin typeface="Arial" panose="020B0604020202020204" pitchFamily="34" charset="0"/>
              </a:defRPr>
            </a:lvl1pPr>
            <a:lvl2pPr marL="742950" indent="-285750" algn="r">
              <a:defRPr sz="1600">
                <a:solidFill>
                  <a:srgbClr val="FFFFFF"/>
                </a:solidFill>
                <a:latin typeface="Arial" panose="020B0604020202020204" pitchFamily="34" charset="0"/>
              </a:defRPr>
            </a:lvl2pPr>
            <a:lvl3pPr marL="1143000" indent="-228600" algn="r">
              <a:defRPr sz="1600">
                <a:solidFill>
                  <a:srgbClr val="FFFFFF"/>
                </a:solidFill>
                <a:latin typeface="Arial" panose="020B0604020202020204" pitchFamily="34" charset="0"/>
              </a:defRPr>
            </a:lvl3pPr>
            <a:lvl4pPr marL="1600200" indent="-228600" algn="r">
              <a:defRPr sz="1600">
                <a:solidFill>
                  <a:srgbClr val="FFFFFF"/>
                </a:solidFill>
                <a:latin typeface="Arial" panose="020B0604020202020204" pitchFamily="34" charset="0"/>
              </a:defRPr>
            </a:lvl4pPr>
            <a:lvl5pPr marL="2057400" indent="-228600" algn="r">
              <a:defRPr sz="1600">
                <a:solidFill>
                  <a:srgbClr val="FFFFFF"/>
                </a:solidFill>
                <a:latin typeface="Arial" panose="020B0604020202020204" pitchFamily="34" charset="0"/>
              </a:defRPr>
            </a:lvl5pPr>
            <a:lvl6pPr marL="2514600" indent="-228600" algn="r" eaLnBrk="0" fontAlgn="base" hangingPunct="0">
              <a:spcBef>
                <a:spcPct val="0"/>
              </a:spcBef>
              <a:spcAft>
                <a:spcPct val="0"/>
              </a:spcAft>
              <a:defRPr sz="1600">
                <a:solidFill>
                  <a:srgbClr val="FFFFFF"/>
                </a:solidFill>
                <a:latin typeface="Arial" panose="020B0604020202020204" pitchFamily="34" charset="0"/>
              </a:defRPr>
            </a:lvl6pPr>
            <a:lvl7pPr marL="2971800" indent="-228600" algn="r" eaLnBrk="0" fontAlgn="base" hangingPunct="0">
              <a:spcBef>
                <a:spcPct val="0"/>
              </a:spcBef>
              <a:spcAft>
                <a:spcPct val="0"/>
              </a:spcAft>
              <a:defRPr sz="1600">
                <a:solidFill>
                  <a:srgbClr val="FFFFFF"/>
                </a:solidFill>
                <a:latin typeface="Arial" panose="020B0604020202020204" pitchFamily="34" charset="0"/>
              </a:defRPr>
            </a:lvl7pPr>
            <a:lvl8pPr marL="3429000" indent="-228600" algn="r" eaLnBrk="0" fontAlgn="base" hangingPunct="0">
              <a:spcBef>
                <a:spcPct val="0"/>
              </a:spcBef>
              <a:spcAft>
                <a:spcPct val="0"/>
              </a:spcAft>
              <a:defRPr sz="1600">
                <a:solidFill>
                  <a:srgbClr val="FFFFFF"/>
                </a:solidFill>
                <a:latin typeface="Arial" panose="020B0604020202020204" pitchFamily="34" charset="0"/>
              </a:defRPr>
            </a:lvl8pPr>
            <a:lvl9pPr marL="3886200" indent="-228600" algn="r" eaLnBrk="0" fontAlgn="base" hangingPunct="0">
              <a:spcBef>
                <a:spcPct val="0"/>
              </a:spcBef>
              <a:spcAft>
                <a:spcPct val="0"/>
              </a:spcAft>
              <a:defRPr sz="1600">
                <a:solidFill>
                  <a:srgbClr val="FFFFFF"/>
                </a:solidFill>
                <a:latin typeface="Arial" panose="020B0604020202020204" pitchFamily="34" charset="0"/>
              </a:defRPr>
            </a:lvl9pPr>
          </a:lstStyle>
          <a:p>
            <a:fld id="{1DFD69A1-D55A-4D6D-8756-32A1BDBDF6EE}" type="slidenum">
              <a:rPr lang="en-US" altLang="en-US" sz="1400">
                <a:solidFill>
                  <a:schemeClr val="tx1"/>
                </a:solidFill>
              </a:rPr>
              <a:pPr/>
              <a:t>47</a:t>
            </a:fld>
            <a:endParaRPr lang="en-US" altLang="en-US" sz="1400">
              <a:solidFill>
                <a:schemeClr val="tx1"/>
              </a:solidFill>
            </a:endParaRPr>
          </a:p>
        </p:txBody>
      </p:sp>
      <p:sp>
        <p:nvSpPr>
          <p:cNvPr id="20483" name="Rectangle 2"/>
          <p:cNvSpPr>
            <a:spLocks noGrp="1" noChangeArrowheads="1"/>
          </p:cNvSpPr>
          <p:nvPr>
            <p:ph type="title"/>
          </p:nvPr>
        </p:nvSpPr>
        <p:spPr>
          <a:xfrm>
            <a:off x="0" y="0"/>
            <a:ext cx="9144000" cy="990600"/>
          </a:xfrm>
        </p:spPr>
        <p:txBody>
          <a:bodyPr/>
          <a:lstStyle/>
          <a:p>
            <a:pPr eaLnBrk="1" hangingPunct="1"/>
            <a:r>
              <a:rPr lang="en-US" altLang="en-US" smtClean="0"/>
              <a:t>How Do We Teach Behavior?</a:t>
            </a:r>
          </a:p>
        </p:txBody>
      </p:sp>
      <p:sp>
        <p:nvSpPr>
          <p:cNvPr id="20484" name="Rectangle 3"/>
          <p:cNvSpPr>
            <a:spLocks noGrp="1" noChangeArrowheads="1"/>
          </p:cNvSpPr>
          <p:nvPr>
            <p:ph type="body" idx="1"/>
          </p:nvPr>
        </p:nvSpPr>
        <p:spPr>
          <a:xfrm>
            <a:off x="152400" y="1349375"/>
            <a:ext cx="8839200" cy="4648200"/>
          </a:xfrm>
        </p:spPr>
        <p:txBody>
          <a:bodyPr>
            <a:noAutofit/>
          </a:bodyPr>
          <a:lstStyle/>
          <a:p>
            <a:pPr eaLnBrk="1" hangingPunct="1">
              <a:lnSpc>
                <a:spcPct val="90000"/>
              </a:lnSpc>
            </a:pPr>
            <a:r>
              <a:rPr lang="en-US" altLang="en-US" dirty="0" smtClean="0"/>
              <a:t>Introductory Learning Experiences</a:t>
            </a:r>
          </a:p>
          <a:p>
            <a:pPr lvl="1" eaLnBrk="1" hangingPunct="1">
              <a:lnSpc>
                <a:spcPct val="90000"/>
              </a:lnSpc>
            </a:pPr>
            <a:r>
              <a:rPr lang="en-US" altLang="en-US" sz="2400" dirty="0" smtClean="0"/>
              <a:t>School-wide assemblies</a:t>
            </a:r>
          </a:p>
          <a:p>
            <a:pPr lvl="1" eaLnBrk="1" hangingPunct="1">
              <a:lnSpc>
                <a:spcPct val="90000"/>
              </a:lnSpc>
            </a:pPr>
            <a:r>
              <a:rPr lang="en-US" altLang="en-US" sz="2400" dirty="0" smtClean="0"/>
              <a:t>Videos that demonstrate example &amp; non-example</a:t>
            </a:r>
          </a:p>
          <a:p>
            <a:pPr eaLnBrk="1" hangingPunct="1">
              <a:lnSpc>
                <a:spcPct val="90000"/>
              </a:lnSpc>
            </a:pPr>
            <a:r>
              <a:rPr lang="en-US" altLang="en-US" dirty="0" smtClean="0"/>
              <a:t>Rotational teaching</a:t>
            </a:r>
          </a:p>
          <a:p>
            <a:pPr lvl="1" eaLnBrk="1" hangingPunct="1">
              <a:lnSpc>
                <a:spcPct val="90000"/>
              </a:lnSpc>
            </a:pPr>
            <a:r>
              <a:rPr lang="en-US" altLang="en-US" sz="2400" dirty="0" smtClean="0"/>
              <a:t>Students receive instruction on behavioral expectations by the adults who are responsible for each and every setting (office, cafeteria, bus drivers, media/library, etc.)</a:t>
            </a:r>
          </a:p>
          <a:p>
            <a:pPr eaLnBrk="1" hangingPunct="1">
              <a:lnSpc>
                <a:spcPct val="90000"/>
              </a:lnSpc>
            </a:pPr>
            <a:r>
              <a:rPr lang="en-US" altLang="en-US" dirty="0" smtClean="0"/>
              <a:t>On-going teaching of expectations</a:t>
            </a:r>
          </a:p>
          <a:p>
            <a:pPr lvl="1" eaLnBrk="1" hangingPunct="1">
              <a:lnSpc>
                <a:spcPct val="90000"/>
              </a:lnSpc>
            </a:pPr>
            <a:r>
              <a:rPr lang="en-US" altLang="en-US" sz="2400" dirty="0" smtClean="0"/>
              <a:t>Classroom lessons throughout the year</a:t>
            </a:r>
          </a:p>
          <a:p>
            <a:pPr eaLnBrk="1" hangingPunct="1">
              <a:lnSpc>
                <a:spcPct val="90000"/>
              </a:lnSpc>
            </a:pPr>
            <a:r>
              <a:rPr lang="en-US" altLang="en-US" dirty="0" smtClean="0"/>
              <a:t>Referencing in </a:t>
            </a:r>
            <a:r>
              <a:rPr lang="en-US" altLang="en-US" dirty="0"/>
              <a:t>o</a:t>
            </a:r>
            <a:r>
              <a:rPr lang="en-US" altLang="en-US" dirty="0" smtClean="0"/>
              <a:t>ther curriculum and multiple contexts</a:t>
            </a:r>
          </a:p>
        </p:txBody>
      </p:sp>
    </p:spTree>
    <p:extLst>
      <p:ext uri="{BB962C8B-B14F-4D97-AF65-F5344CB8AC3E}">
        <p14:creationId xmlns:p14="http://schemas.microsoft.com/office/powerpoint/2010/main" val="349405802"/>
      </p:ext>
    </p:extLst>
  </p:cSld>
  <p:clrMapOvr>
    <a:masterClrMapping/>
  </p:clrMapOvr>
  <p:transition advTm="20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Terms</a:t>
            </a:r>
            <a:endParaRPr lang="en-US" dirty="0"/>
          </a:p>
        </p:txBody>
      </p:sp>
      <p:sp>
        <p:nvSpPr>
          <p:cNvPr id="3" name="Content Placeholder 2"/>
          <p:cNvSpPr>
            <a:spLocks noGrp="1"/>
          </p:cNvSpPr>
          <p:nvPr>
            <p:ph idx="1"/>
          </p:nvPr>
        </p:nvSpPr>
        <p:spPr/>
        <p:txBody>
          <a:bodyPr/>
          <a:lstStyle/>
          <a:p>
            <a:r>
              <a:rPr lang="en-US" dirty="0" smtClean="0"/>
              <a:t>Acknowledgement</a:t>
            </a:r>
          </a:p>
          <a:p>
            <a:endParaRPr lang="en-US" dirty="0"/>
          </a:p>
          <a:p>
            <a:r>
              <a:rPr lang="en-US" dirty="0" smtClean="0"/>
              <a:t>Recognition</a:t>
            </a:r>
          </a:p>
          <a:p>
            <a:pPr marL="0" indent="0">
              <a:buNone/>
            </a:pPr>
            <a:endParaRPr lang="en-US" dirty="0" smtClean="0"/>
          </a:p>
          <a:p>
            <a:r>
              <a:rPr lang="en-US" dirty="0" smtClean="0"/>
              <a:t>Appreciation</a:t>
            </a:r>
            <a:endParaRPr lang="en-US" dirty="0"/>
          </a:p>
        </p:txBody>
      </p:sp>
      <p:pic>
        <p:nvPicPr>
          <p:cNvPr id="4" name="Picture 3"/>
          <p:cNvPicPr>
            <a:picLocks noChangeAspect="1"/>
          </p:cNvPicPr>
          <p:nvPr/>
        </p:nvPicPr>
        <p:blipFill>
          <a:blip r:embed="rId2"/>
          <a:stretch>
            <a:fillRect/>
          </a:stretch>
        </p:blipFill>
        <p:spPr>
          <a:xfrm>
            <a:off x="5059912" y="2060811"/>
            <a:ext cx="3626888" cy="2303913"/>
          </a:xfrm>
          <a:prstGeom prst="rect">
            <a:avLst/>
          </a:prstGeom>
        </p:spPr>
      </p:pic>
    </p:spTree>
    <p:extLst>
      <p:ext uri="{BB962C8B-B14F-4D97-AF65-F5344CB8AC3E}">
        <p14:creationId xmlns:p14="http://schemas.microsoft.com/office/powerpoint/2010/main" val="32172457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Staff Acknowledgement &amp; Recognition to Show Appreciation</a:t>
            </a:r>
            <a:endParaRPr lang="en-US" dirty="0"/>
          </a:p>
        </p:txBody>
      </p:sp>
      <p:pic>
        <p:nvPicPr>
          <p:cNvPr id="4" name="Picture 3"/>
          <p:cNvPicPr>
            <a:picLocks noChangeAspect="1"/>
          </p:cNvPicPr>
          <p:nvPr/>
        </p:nvPicPr>
        <p:blipFill>
          <a:blip r:embed="rId2"/>
          <a:stretch>
            <a:fillRect/>
          </a:stretch>
        </p:blipFill>
        <p:spPr>
          <a:xfrm>
            <a:off x="3777029" y="1653640"/>
            <a:ext cx="2569181" cy="1895238"/>
          </a:xfrm>
          <a:prstGeom prst="rect">
            <a:avLst/>
          </a:prstGeom>
        </p:spPr>
      </p:pic>
      <p:pic>
        <p:nvPicPr>
          <p:cNvPr id="5" name="Picture 4"/>
          <p:cNvPicPr>
            <a:picLocks noChangeAspect="1"/>
          </p:cNvPicPr>
          <p:nvPr/>
        </p:nvPicPr>
        <p:blipFill>
          <a:blip r:embed="rId3"/>
          <a:stretch>
            <a:fillRect/>
          </a:stretch>
        </p:blipFill>
        <p:spPr>
          <a:xfrm>
            <a:off x="1267257" y="4536213"/>
            <a:ext cx="2772418" cy="1790284"/>
          </a:xfrm>
          <a:prstGeom prst="rect">
            <a:avLst/>
          </a:prstGeom>
        </p:spPr>
      </p:pic>
      <p:sp>
        <p:nvSpPr>
          <p:cNvPr id="6" name="TextBox 5"/>
          <p:cNvSpPr txBox="1"/>
          <p:nvPr/>
        </p:nvSpPr>
        <p:spPr>
          <a:xfrm>
            <a:off x="4026087" y="3673213"/>
            <a:ext cx="1992574" cy="369332"/>
          </a:xfrm>
          <a:prstGeom prst="rect">
            <a:avLst/>
          </a:prstGeom>
          <a:noFill/>
        </p:spPr>
        <p:txBody>
          <a:bodyPr wrap="square" rtlCol="0">
            <a:spAutoFit/>
          </a:bodyPr>
          <a:lstStyle/>
          <a:p>
            <a:r>
              <a:rPr lang="en-US" dirty="0" smtClean="0"/>
              <a:t>Surprise car wash</a:t>
            </a:r>
            <a:endParaRPr lang="en-US" dirty="0"/>
          </a:p>
        </p:txBody>
      </p:sp>
      <p:sp>
        <p:nvSpPr>
          <p:cNvPr id="7" name="TextBox 6"/>
          <p:cNvSpPr txBox="1"/>
          <p:nvPr/>
        </p:nvSpPr>
        <p:spPr>
          <a:xfrm>
            <a:off x="1544468" y="6354449"/>
            <a:ext cx="1992574" cy="646331"/>
          </a:xfrm>
          <a:prstGeom prst="rect">
            <a:avLst/>
          </a:prstGeom>
          <a:noFill/>
        </p:spPr>
        <p:txBody>
          <a:bodyPr wrap="square" rtlCol="0">
            <a:spAutoFit/>
          </a:bodyPr>
          <a:lstStyle/>
          <a:p>
            <a:r>
              <a:rPr lang="en-US" dirty="0" smtClean="0"/>
              <a:t>Best parking spot reserved </a:t>
            </a:r>
            <a:endParaRPr lang="en-US" dirty="0"/>
          </a:p>
        </p:txBody>
      </p:sp>
      <p:pic>
        <p:nvPicPr>
          <p:cNvPr id="8" name="Picture 7"/>
          <p:cNvPicPr>
            <a:picLocks noChangeAspect="1"/>
          </p:cNvPicPr>
          <p:nvPr/>
        </p:nvPicPr>
        <p:blipFill>
          <a:blip r:embed="rId4"/>
          <a:stretch>
            <a:fillRect/>
          </a:stretch>
        </p:blipFill>
        <p:spPr>
          <a:xfrm>
            <a:off x="566314" y="1606319"/>
            <a:ext cx="2518020" cy="1886432"/>
          </a:xfrm>
          <a:prstGeom prst="rect">
            <a:avLst/>
          </a:prstGeom>
        </p:spPr>
      </p:pic>
      <p:sp>
        <p:nvSpPr>
          <p:cNvPr id="9" name="TextBox 8"/>
          <p:cNvSpPr txBox="1"/>
          <p:nvPr/>
        </p:nvSpPr>
        <p:spPr>
          <a:xfrm>
            <a:off x="491316" y="3468573"/>
            <a:ext cx="3045726" cy="646331"/>
          </a:xfrm>
          <a:prstGeom prst="rect">
            <a:avLst/>
          </a:prstGeom>
          <a:noFill/>
        </p:spPr>
        <p:txBody>
          <a:bodyPr wrap="square" rtlCol="0">
            <a:spAutoFit/>
          </a:bodyPr>
          <a:lstStyle/>
          <a:p>
            <a:r>
              <a:rPr lang="en-US" dirty="0" smtClean="0"/>
              <a:t>Covering class to provide gift of time</a:t>
            </a:r>
            <a:endParaRPr lang="en-US" dirty="0"/>
          </a:p>
        </p:txBody>
      </p:sp>
      <p:pic>
        <p:nvPicPr>
          <p:cNvPr id="10" name="Picture 9"/>
          <p:cNvPicPr>
            <a:picLocks noChangeAspect="1"/>
          </p:cNvPicPr>
          <p:nvPr/>
        </p:nvPicPr>
        <p:blipFill>
          <a:blip r:embed="rId5"/>
          <a:stretch>
            <a:fillRect/>
          </a:stretch>
        </p:blipFill>
        <p:spPr>
          <a:xfrm>
            <a:off x="4661858" y="4536213"/>
            <a:ext cx="2631722" cy="1619329"/>
          </a:xfrm>
          <a:prstGeom prst="rect">
            <a:avLst/>
          </a:prstGeom>
        </p:spPr>
      </p:pic>
      <p:sp>
        <p:nvSpPr>
          <p:cNvPr id="11" name="TextBox 10"/>
          <p:cNvSpPr txBox="1"/>
          <p:nvPr/>
        </p:nvSpPr>
        <p:spPr>
          <a:xfrm>
            <a:off x="4858602" y="6211669"/>
            <a:ext cx="2606724" cy="646331"/>
          </a:xfrm>
          <a:prstGeom prst="rect">
            <a:avLst/>
          </a:prstGeom>
          <a:noFill/>
        </p:spPr>
        <p:txBody>
          <a:bodyPr wrap="square" rtlCol="0">
            <a:spAutoFit/>
          </a:bodyPr>
          <a:lstStyle/>
          <a:p>
            <a:r>
              <a:rPr lang="en-US" dirty="0" smtClean="0"/>
              <a:t>Favorite caffeine waiting for you in the morning</a:t>
            </a:r>
            <a:endParaRPr lang="en-US" dirty="0"/>
          </a:p>
        </p:txBody>
      </p:sp>
      <p:pic>
        <p:nvPicPr>
          <p:cNvPr id="12" name="Picture 11"/>
          <p:cNvPicPr>
            <a:picLocks noChangeAspect="1"/>
          </p:cNvPicPr>
          <p:nvPr/>
        </p:nvPicPr>
        <p:blipFill>
          <a:blip r:embed="rId6"/>
          <a:stretch>
            <a:fillRect/>
          </a:stretch>
        </p:blipFill>
        <p:spPr>
          <a:xfrm>
            <a:off x="6987478" y="1698070"/>
            <a:ext cx="1749246" cy="1794681"/>
          </a:xfrm>
          <a:prstGeom prst="rect">
            <a:avLst/>
          </a:prstGeom>
        </p:spPr>
      </p:pic>
      <p:sp>
        <p:nvSpPr>
          <p:cNvPr id="14" name="TextBox 13"/>
          <p:cNvSpPr txBox="1"/>
          <p:nvPr/>
        </p:nvSpPr>
        <p:spPr>
          <a:xfrm>
            <a:off x="7014949" y="3524968"/>
            <a:ext cx="1992574" cy="646331"/>
          </a:xfrm>
          <a:prstGeom prst="rect">
            <a:avLst/>
          </a:prstGeom>
          <a:noFill/>
        </p:spPr>
        <p:txBody>
          <a:bodyPr wrap="square" rtlCol="0">
            <a:spAutoFit/>
          </a:bodyPr>
          <a:lstStyle/>
          <a:p>
            <a:r>
              <a:rPr lang="en-US" dirty="0" smtClean="0"/>
              <a:t>Favorite food delivered</a:t>
            </a:r>
            <a:endParaRPr lang="en-US" dirty="0"/>
          </a:p>
        </p:txBody>
      </p:sp>
    </p:spTree>
    <p:extLst>
      <p:ext uri="{BB962C8B-B14F-4D97-AF65-F5344CB8AC3E}">
        <p14:creationId xmlns:p14="http://schemas.microsoft.com/office/powerpoint/2010/main" val="767268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itle 1"/>
          <p:cNvSpPr>
            <a:spLocks noGrp="1"/>
          </p:cNvSpPr>
          <p:nvPr>
            <p:ph type="title"/>
          </p:nvPr>
        </p:nvSpPr>
        <p:spPr>
          <a:xfrm>
            <a:off x="204788" y="389854"/>
            <a:ext cx="8801100" cy="712177"/>
          </a:xfrm>
        </p:spPr>
        <p:txBody>
          <a:bodyPr>
            <a:noAutofit/>
          </a:bodyPr>
          <a:lstStyle/>
          <a:p>
            <a:pPr eaLnBrk="1" fontAlgn="auto" hangingPunct="1">
              <a:spcAft>
                <a:spcPts val="0"/>
              </a:spcAft>
              <a:defRPr/>
            </a:pPr>
            <a:r>
              <a:rPr lang="en-US" altLang="en-US" sz="3200" dirty="0" smtClean="0">
                <a:ea typeface="ＭＳ Ｐゴシック" panose="020B0600070205080204" pitchFamily="34" charset="-128"/>
              </a:rPr>
              <a:t>Are children and adolescents just miniature adults?</a:t>
            </a:r>
            <a:br>
              <a:rPr lang="en-US" altLang="en-US" sz="3200" dirty="0" smtClean="0">
                <a:ea typeface="ＭＳ Ｐゴシック" panose="020B0600070205080204" pitchFamily="34" charset="-128"/>
              </a:rPr>
            </a:br>
            <a:r>
              <a:rPr lang="en-US" altLang="en-US" sz="2800" dirty="0" smtClean="0">
                <a:ea typeface="ＭＳ Ｐゴシック" panose="020B0600070205080204" pitchFamily="34" charset="-128"/>
              </a:rPr>
              <a:t>Yes or No?</a:t>
            </a:r>
          </a:p>
        </p:txBody>
      </p:sp>
      <p:sp>
        <p:nvSpPr>
          <p:cNvPr id="3075" name="Content Placeholder 2"/>
          <p:cNvSpPr>
            <a:spLocks noGrp="1"/>
          </p:cNvSpPr>
          <p:nvPr>
            <p:ph idx="1"/>
          </p:nvPr>
        </p:nvSpPr>
        <p:spPr>
          <a:xfrm>
            <a:off x="609600" y="1600200"/>
            <a:ext cx="8229600" cy="4324350"/>
          </a:xfrm>
        </p:spPr>
        <p:txBody>
          <a:bodyPr/>
          <a:lstStyle/>
          <a:p>
            <a:pPr lvl="1" eaLnBrk="1" hangingPunct="1"/>
            <a:endParaRPr lang="en-US" altLang="en-US" smtClean="0">
              <a:solidFill>
                <a:srgbClr val="2A6D7D"/>
              </a:solidFill>
              <a:ea typeface="MS PGothic" panose="020B0600070205080204" pitchFamily="34" charset="-128"/>
            </a:endParaRPr>
          </a:p>
        </p:txBody>
      </p:sp>
      <p:pic>
        <p:nvPicPr>
          <p:cNvPr id="18436" name="Picture 5" descr="Unknown  Portrait of a Child with a Coral  1636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1512009"/>
            <a:ext cx="2337392" cy="2979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9" name="Picture 7" descr="http://angryseafood.com/wp-content/uploads/2007/11/childlab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5338" y="1971675"/>
            <a:ext cx="2790825" cy="3952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1" name="Picture 9" descr="See full size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8988" y="4775200"/>
            <a:ext cx="2209800" cy="156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1458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blinds(horizontal)">
                                      <p:cBhvr>
                                        <p:cTn id="12" dur="500"/>
                                        <p:tgtEl>
                                          <p:spTgt spid="184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081"/>
                                        </p:tgtEl>
                                        <p:attrNameLst>
                                          <p:attrName>style.visibility</p:attrName>
                                        </p:attrNameLst>
                                      </p:cBhvr>
                                      <p:to>
                                        <p:strVal val="visible"/>
                                      </p:to>
                                    </p:set>
                                    <p:animEffect transition="in" filter="blinds(horizontal)">
                                      <p:cBhvr>
                                        <p:cTn id="17" dur="500"/>
                                        <p:tgtEl>
                                          <p:spTgt spid="30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79"/>
                                        </p:tgtEl>
                                        <p:attrNameLst>
                                          <p:attrName>style.visibility</p:attrName>
                                        </p:attrNameLst>
                                      </p:cBhvr>
                                      <p:to>
                                        <p:strVal val="visible"/>
                                      </p:to>
                                    </p:set>
                                    <p:animEffect transition="in" filter="blinds(horizontal)">
                                      <p:cBhvr>
                                        <p:cTn id="22"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Rationale-What Does 5 Positives to 1 Negative Mean?</a:t>
            </a:r>
          </a:p>
        </p:txBody>
      </p:sp>
      <p:sp>
        <p:nvSpPr>
          <p:cNvPr id="3" name="Content Placeholder 2"/>
          <p:cNvSpPr>
            <a:spLocks noGrp="1"/>
          </p:cNvSpPr>
          <p:nvPr>
            <p:ph idx="1"/>
          </p:nvPr>
        </p:nvSpPr>
        <p:spPr>
          <a:xfrm>
            <a:off x="245660" y="1881169"/>
            <a:ext cx="8707271" cy="3322750"/>
          </a:xfrm>
        </p:spPr>
        <p:txBody>
          <a:bodyPr>
            <a:noAutofit/>
          </a:bodyPr>
          <a:lstStyle/>
          <a:p>
            <a:r>
              <a:rPr lang="en-US" sz="2800" dirty="0"/>
              <a:t>Students should experience predominately positive interactions (ratio of 5 positives for every negative) in all locations of school. </a:t>
            </a:r>
          </a:p>
          <a:p>
            <a:pPr lvl="1"/>
            <a:r>
              <a:rPr lang="en-US" sz="2000" dirty="0"/>
              <a:t>Positive Interactions = </a:t>
            </a:r>
          </a:p>
          <a:p>
            <a:pPr lvl="2"/>
            <a:r>
              <a:rPr lang="en-US" sz="1800" dirty="0"/>
              <a:t>Behaviorally specific feedback as to what the student did right (contingent) </a:t>
            </a:r>
          </a:p>
          <a:p>
            <a:pPr lvl="2"/>
            <a:r>
              <a:rPr lang="en-US" sz="1800" dirty="0"/>
              <a:t>Smile, nod, wink, greeting, attention, hand shake, high five (non-contingent)</a:t>
            </a:r>
          </a:p>
          <a:p>
            <a:pPr lvl="2"/>
            <a:r>
              <a:rPr lang="en-US" sz="1800" dirty="0"/>
              <a:t>Greetings and farewells  </a:t>
            </a:r>
          </a:p>
          <a:p>
            <a:pPr lvl="1"/>
            <a:r>
              <a:rPr lang="en-US" sz="2000" dirty="0"/>
              <a:t>Negative Interactions=  </a:t>
            </a:r>
          </a:p>
          <a:p>
            <a:pPr lvl="2"/>
            <a:r>
              <a:rPr lang="en-US" sz="1800" dirty="0"/>
              <a:t>Reprimands</a:t>
            </a:r>
          </a:p>
          <a:p>
            <a:pPr lvl="2"/>
            <a:r>
              <a:rPr lang="en-US" sz="1800" dirty="0"/>
              <a:t>Sarcasm</a:t>
            </a:r>
          </a:p>
          <a:p>
            <a:pPr lvl="2"/>
            <a:r>
              <a:rPr lang="en-US" sz="1800" dirty="0"/>
              <a:t>Non-specific behavioral corrections </a:t>
            </a:r>
          </a:p>
          <a:p>
            <a:pPr lvl="2"/>
            <a:r>
              <a:rPr lang="en-US" sz="1800" dirty="0"/>
              <a:t>Ignoring student behavior (appropriate or inappropriate)</a:t>
            </a:r>
          </a:p>
        </p:txBody>
      </p:sp>
    </p:spTree>
    <p:extLst>
      <p:ext uri="{BB962C8B-B14F-4D97-AF65-F5344CB8AC3E}">
        <p14:creationId xmlns:p14="http://schemas.microsoft.com/office/powerpoint/2010/main" val="665194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Gottman</a:t>
            </a:r>
            <a:r>
              <a:rPr lang="en-US" dirty="0" smtClean="0"/>
              <a:t> Research</a:t>
            </a:r>
            <a:endParaRPr lang="en-US" dirty="0"/>
          </a:p>
        </p:txBody>
      </p:sp>
      <p:sp>
        <p:nvSpPr>
          <p:cNvPr id="3" name="Content Placeholder 2"/>
          <p:cNvSpPr>
            <a:spLocks noGrp="1"/>
          </p:cNvSpPr>
          <p:nvPr>
            <p:ph idx="1"/>
          </p:nvPr>
        </p:nvSpPr>
        <p:spPr>
          <a:xfrm>
            <a:off x="614034" y="1595917"/>
            <a:ext cx="7915931" cy="3211158"/>
          </a:xfrm>
        </p:spPr>
        <p:txBody>
          <a:bodyPr>
            <a:noAutofit/>
          </a:bodyPr>
          <a:lstStyle/>
          <a:p>
            <a:r>
              <a:rPr lang="en-US" sz="2800" dirty="0"/>
              <a:t>Predicted whether 700 newlywed couples would stay together or divorce by scoring their positive and negative interactions in one 15-minute conversation between husband and wife. </a:t>
            </a:r>
          </a:p>
          <a:p>
            <a:r>
              <a:rPr lang="en-US" sz="2800" dirty="0"/>
              <a:t>Ten years later, the follow-up revealed that they had </a:t>
            </a:r>
            <a:r>
              <a:rPr lang="en-US" sz="2800" b="1" u="sng" dirty="0"/>
              <a:t>predicted divorces with 94% accuracy</a:t>
            </a:r>
            <a:r>
              <a:rPr lang="en-US" sz="2800" dirty="0"/>
              <a:t>. </a:t>
            </a:r>
          </a:p>
          <a:p>
            <a:pPr lvl="1"/>
            <a:r>
              <a:rPr lang="en-US" sz="2400" dirty="0"/>
              <a:t>Marriages that last: o 5.1 to 1 for speech acts and 4.7 to 1 for observed emotions </a:t>
            </a:r>
          </a:p>
          <a:p>
            <a:pPr lvl="1"/>
            <a:r>
              <a:rPr lang="en-US" sz="2400" dirty="0"/>
              <a:t>Marriages likely to end in divorce: o 1 positive to 1.5 negative ratio likely to end up in divorce</a:t>
            </a:r>
          </a:p>
        </p:txBody>
      </p:sp>
    </p:spTree>
    <p:extLst>
      <p:ext uri="{BB962C8B-B14F-4D97-AF65-F5344CB8AC3E}">
        <p14:creationId xmlns:p14="http://schemas.microsoft.com/office/powerpoint/2010/main" val="7845954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t>Research on 5 to 1 Ratio</a:t>
            </a:r>
          </a:p>
        </p:txBody>
      </p:sp>
      <p:sp>
        <p:nvSpPr>
          <p:cNvPr id="3" name="Content Placeholder 2"/>
          <p:cNvSpPr>
            <a:spLocks noGrp="1"/>
          </p:cNvSpPr>
          <p:nvPr>
            <p:ph idx="1"/>
          </p:nvPr>
        </p:nvSpPr>
        <p:spPr>
          <a:xfrm>
            <a:off x="614034" y="1417638"/>
            <a:ext cx="7915931" cy="3840162"/>
          </a:xfrm>
        </p:spPr>
        <p:txBody>
          <a:bodyPr>
            <a:noAutofit/>
          </a:bodyPr>
          <a:lstStyle/>
          <a:p>
            <a:r>
              <a:rPr lang="en-US" sz="2400" dirty="0"/>
              <a:t>Marriages: </a:t>
            </a:r>
          </a:p>
          <a:p>
            <a:pPr lvl="1"/>
            <a:r>
              <a:rPr lang="en-US" sz="1800" dirty="0"/>
              <a:t>Successful marriages = 5.1 positives to 1 negatives </a:t>
            </a:r>
          </a:p>
          <a:p>
            <a:pPr lvl="1"/>
            <a:r>
              <a:rPr lang="en-US" sz="1800" dirty="0"/>
              <a:t>Struggling marriages = 1 positives to 1.5 negatives </a:t>
            </a:r>
            <a:endParaRPr lang="en-US" sz="1800" dirty="0" smtClean="0"/>
          </a:p>
          <a:p>
            <a:r>
              <a:rPr lang="en-US" sz="2800" dirty="0" smtClean="0"/>
              <a:t>Business </a:t>
            </a:r>
            <a:r>
              <a:rPr lang="en-US" sz="2800" dirty="0"/>
              <a:t>Teams: </a:t>
            </a:r>
          </a:p>
          <a:p>
            <a:pPr lvl="1"/>
            <a:r>
              <a:rPr lang="en-US" sz="1800" dirty="0" smtClean="0"/>
              <a:t>High </a:t>
            </a:r>
            <a:r>
              <a:rPr lang="en-US" sz="1800" dirty="0"/>
              <a:t>Performance = 5.6 positives to 1negative </a:t>
            </a:r>
          </a:p>
          <a:p>
            <a:pPr lvl="1"/>
            <a:r>
              <a:rPr lang="en-US" sz="1800" dirty="0" smtClean="0"/>
              <a:t>Medium </a:t>
            </a:r>
            <a:r>
              <a:rPr lang="en-US" sz="1800" dirty="0"/>
              <a:t>Performance = 1.9 positives to 1 negative </a:t>
            </a:r>
          </a:p>
          <a:p>
            <a:pPr lvl="1"/>
            <a:r>
              <a:rPr lang="en-US" sz="1800" dirty="0" smtClean="0"/>
              <a:t>Low </a:t>
            </a:r>
            <a:r>
              <a:rPr lang="en-US" sz="1800" dirty="0"/>
              <a:t>Performance = 1 positive to 2.7 negatives </a:t>
            </a:r>
            <a:r>
              <a:rPr lang="en-US" sz="1800" dirty="0" err="1"/>
              <a:t>Losada</a:t>
            </a:r>
            <a:r>
              <a:rPr lang="en-US" sz="1800" dirty="0"/>
              <a:t>, 1999; </a:t>
            </a:r>
            <a:r>
              <a:rPr lang="en-US" sz="1800" dirty="0" err="1"/>
              <a:t>Losada</a:t>
            </a:r>
            <a:r>
              <a:rPr lang="en-US" sz="1800" dirty="0"/>
              <a:t> &amp; </a:t>
            </a:r>
            <a:r>
              <a:rPr lang="en-US" sz="1800" dirty="0" err="1"/>
              <a:t>Heaphy</a:t>
            </a:r>
            <a:r>
              <a:rPr lang="en-US" sz="1800" dirty="0"/>
              <a:t>, 2004 </a:t>
            </a:r>
            <a:endParaRPr lang="en-US" sz="1800" dirty="0" smtClean="0"/>
          </a:p>
          <a:p>
            <a:r>
              <a:rPr lang="en-US" sz="2400" dirty="0" smtClean="0"/>
              <a:t>Educators </a:t>
            </a:r>
          </a:p>
          <a:p>
            <a:pPr lvl="1"/>
            <a:r>
              <a:rPr lang="en-US" sz="1800" dirty="0" smtClean="0"/>
              <a:t>Teachers with strong relationships/low behavior problems = 4.5 positives to 1 negatives</a:t>
            </a:r>
          </a:p>
          <a:p>
            <a:pPr lvl="1"/>
            <a:r>
              <a:rPr lang="en-US" sz="1800" dirty="0" smtClean="0"/>
              <a:t>Teachers with weaker relationships/higher behavior problems = 1 positives to  10 negatives</a:t>
            </a:r>
            <a:endParaRPr lang="en-US" sz="1800" dirty="0"/>
          </a:p>
        </p:txBody>
      </p:sp>
    </p:spTree>
    <p:extLst>
      <p:ext uri="{BB962C8B-B14F-4D97-AF65-F5344CB8AC3E}">
        <p14:creationId xmlns:p14="http://schemas.microsoft.com/office/powerpoint/2010/main" val="390515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Recognizing and Acknowledging Behavior in Specific Settings</a:t>
            </a:r>
            <a:endParaRPr lang="en-US" dirty="0"/>
          </a:p>
        </p:txBody>
      </p:sp>
      <p:pic>
        <p:nvPicPr>
          <p:cNvPr id="4" name="Content Placeholder 3"/>
          <p:cNvPicPr>
            <a:picLocks noGrp="1" noChangeAspect="1"/>
          </p:cNvPicPr>
          <p:nvPr>
            <p:ph idx="1"/>
          </p:nvPr>
        </p:nvPicPr>
        <p:blipFill>
          <a:blip r:embed="rId2"/>
          <a:stretch>
            <a:fillRect/>
          </a:stretch>
        </p:blipFill>
        <p:spPr>
          <a:xfrm>
            <a:off x="641445" y="2345667"/>
            <a:ext cx="2247583" cy="1885963"/>
          </a:xfrm>
          <a:prstGeom prst="rect">
            <a:avLst/>
          </a:prstGeom>
        </p:spPr>
      </p:pic>
      <p:pic>
        <p:nvPicPr>
          <p:cNvPr id="6" name="Picture 5"/>
          <p:cNvPicPr>
            <a:picLocks noChangeAspect="1"/>
          </p:cNvPicPr>
          <p:nvPr/>
        </p:nvPicPr>
        <p:blipFill>
          <a:blip r:embed="rId3"/>
          <a:stretch>
            <a:fillRect/>
          </a:stretch>
        </p:blipFill>
        <p:spPr>
          <a:xfrm>
            <a:off x="4982661" y="2238233"/>
            <a:ext cx="2320600" cy="1947232"/>
          </a:xfrm>
          <a:prstGeom prst="rect">
            <a:avLst/>
          </a:prstGeom>
        </p:spPr>
      </p:pic>
      <p:pic>
        <p:nvPicPr>
          <p:cNvPr id="7" name="Picture 6"/>
          <p:cNvPicPr>
            <a:picLocks noChangeAspect="1"/>
          </p:cNvPicPr>
          <p:nvPr/>
        </p:nvPicPr>
        <p:blipFill>
          <a:blip r:embed="rId4"/>
          <a:stretch>
            <a:fillRect/>
          </a:stretch>
        </p:blipFill>
        <p:spPr>
          <a:xfrm>
            <a:off x="3493828" y="4795636"/>
            <a:ext cx="2095862" cy="1619847"/>
          </a:xfrm>
          <a:prstGeom prst="rect">
            <a:avLst/>
          </a:prstGeom>
        </p:spPr>
      </p:pic>
      <p:sp>
        <p:nvSpPr>
          <p:cNvPr id="8" name="TextBox 7"/>
          <p:cNvSpPr txBox="1"/>
          <p:nvPr/>
        </p:nvSpPr>
        <p:spPr>
          <a:xfrm>
            <a:off x="3052294" y="3069196"/>
            <a:ext cx="1757966" cy="369332"/>
          </a:xfrm>
          <a:prstGeom prst="rect">
            <a:avLst/>
          </a:prstGeom>
          <a:noFill/>
        </p:spPr>
        <p:txBody>
          <a:bodyPr wrap="square" rtlCol="0">
            <a:spAutoFit/>
          </a:bodyPr>
          <a:lstStyle/>
          <a:p>
            <a:r>
              <a:rPr lang="en-US" dirty="0"/>
              <a:t>Cafeteria</a:t>
            </a:r>
          </a:p>
        </p:txBody>
      </p:sp>
      <p:sp>
        <p:nvSpPr>
          <p:cNvPr id="9" name="TextBox 8"/>
          <p:cNvSpPr txBox="1"/>
          <p:nvPr/>
        </p:nvSpPr>
        <p:spPr>
          <a:xfrm>
            <a:off x="7484236" y="3069196"/>
            <a:ext cx="1757966" cy="646331"/>
          </a:xfrm>
          <a:prstGeom prst="rect">
            <a:avLst/>
          </a:prstGeom>
          <a:noFill/>
        </p:spPr>
        <p:txBody>
          <a:bodyPr wrap="square" rtlCol="0">
            <a:spAutoFit/>
          </a:bodyPr>
          <a:lstStyle/>
          <a:p>
            <a:r>
              <a:rPr lang="en-US" dirty="0"/>
              <a:t>Being in class on time</a:t>
            </a:r>
          </a:p>
        </p:txBody>
      </p:sp>
      <p:sp>
        <p:nvSpPr>
          <p:cNvPr id="10" name="TextBox 9"/>
          <p:cNvSpPr txBox="1"/>
          <p:nvPr/>
        </p:nvSpPr>
        <p:spPr>
          <a:xfrm>
            <a:off x="5726269" y="5006060"/>
            <a:ext cx="2189432" cy="923330"/>
          </a:xfrm>
          <a:prstGeom prst="rect">
            <a:avLst/>
          </a:prstGeom>
          <a:noFill/>
        </p:spPr>
        <p:txBody>
          <a:bodyPr wrap="square" rtlCol="0">
            <a:spAutoFit/>
          </a:bodyPr>
          <a:lstStyle/>
          <a:p>
            <a:r>
              <a:rPr lang="en-US" dirty="0"/>
              <a:t>Hallway behavior: Walking and staying to the right</a:t>
            </a:r>
          </a:p>
        </p:txBody>
      </p:sp>
    </p:spTree>
    <p:extLst>
      <p:ext uri="{BB962C8B-B14F-4D97-AF65-F5344CB8AC3E}">
        <p14:creationId xmlns:p14="http://schemas.microsoft.com/office/powerpoint/2010/main" val="1317793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00050" y="0"/>
            <a:ext cx="8229600" cy="1143000"/>
          </a:xfrm>
          <a:prstGeom prst="rect">
            <a:avLst/>
          </a:prstGeom>
          <a:noFill/>
          <a:ln>
            <a:noFill/>
          </a:ln>
          <a:extLst/>
        </p:spPr>
        <p:txBody>
          <a:bodyPr anchor="ctr">
            <a:prstTxWarp prst="textNoShape">
              <a:avLst/>
            </a:prstTxWarp>
          </a:bodyPr>
          <a:lstStyle/>
          <a:p>
            <a:pPr algn="ctr" eaLnBrk="0" hangingPunct="0"/>
            <a:r>
              <a:rPr lang="en-US" sz="3200" b="1" dirty="0" smtClean="0">
                <a:solidFill>
                  <a:srgbClr val="C00000"/>
                </a:solidFill>
                <a:effectLst>
                  <a:outerShdw blurRad="38100" dist="38100" dir="2700000" algn="tl">
                    <a:srgbClr val="DDDDDD"/>
                  </a:outerShdw>
                </a:effectLst>
                <a:latin typeface="Arial Narrow" pitchFamily="-110" charset="0"/>
                <a:ea typeface="ＭＳ Ｐゴシック" pitchFamily="-110" charset="-128"/>
                <a:cs typeface="ＭＳ Ｐゴシック" pitchFamily="-110" charset="-128"/>
              </a:rPr>
              <a:t>School-Wide PBIS:</a:t>
            </a:r>
          </a:p>
          <a:p>
            <a:pPr algn="ctr" eaLnBrk="0" hangingPunct="0"/>
            <a:r>
              <a:rPr lang="en-US" sz="3200" b="1" i="1" dirty="0" smtClean="0">
                <a:solidFill>
                  <a:srgbClr val="C00000"/>
                </a:solidFill>
                <a:effectLst>
                  <a:outerShdw blurRad="38100" dist="38100" dir="2700000" algn="tl">
                    <a:srgbClr val="DDDDDD"/>
                  </a:outerShdw>
                </a:effectLst>
                <a:latin typeface="Arial Narrow" pitchFamily="-110" charset="0"/>
                <a:ea typeface="ＭＳ Ｐゴシック" pitchFamily="-110" charset="-128"/>
                <a:cs typeface="ＭＳ Ｐゴシック" pitchFamily="-110" charset="-128"/>
              </a:rPr>
              <a:t>Creating a progressive discipline system</a:t>
            </a:r>
            <a:endParaRPr lang="en-US" sz="3200" b="1" i="1" dirty="0">
              <a:solidFill>
                <a:srgbClr val="C00000"/>
              </a:solidFill>
              <a:latin typeface="Trebuchet MS" pitchFamily="-110" charset="0"/>
              <a:ea typeface="ＭＳ Ｐゴシック" pitchFamily="-110" charset="-128"/>
              <a:cs typeface="ＭＳ Ｐゴシック" pitchFamily="-110" charset="-128"/>
            </a:endParaRPr>
          </a:p>
        </p:txBody>
      </p:sp>
      <p:pic>
        <p:nvPicPr>
          <p:cNvPr id="4" name="Picture 3"/>
          <p:cNvPicPr>
            <a:picLocks noChangeAspect="1"/>
          </p:cNvPicPr>
          <p:nvPr/>
        </p:nvPicPr>
        <p:blipFill>
          <a:blip r:embed="rId2"/>
          <a:stretch>
            <a:fillRect/>
          </a:stretch>
        </p:blipFill>
        <p:spPr>
          <a:xfrm>
            <a:off x="1261431" y="1129145"/>
            <a:ext cx="6506837" cy="5610225"/>
          </a:xfrm>
          <a:prstGeom prst="rect">
            <a:avLst/>
          </a:prstGeom>
        </p:spPr>
      </p:pic>
    </p:spTree>
    <p:extLst>
      <p:ext uri="{BB962C8B-B14F-4D97-AF65-F5344CB8AC3E}">
        <p14:creationId xmlns:p14="http://schemas.microsoft.com/office/powerpoint/2010/main" val="2888177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08937" y="85725"/>
            <a:ext cx="7772400" cy="838200"/>
          </a:xfrm>
        </p:spPr>
        <p:txBody>
          <a:bodyPr/>
          <a:lstStyle/>
          <a:p>
            <a:r>
              <a:rPr lang="en-US" b="1" i="1" dirty="0" smtClean="0">
                <a:latin typeface="Arial Narrow" pitchFamily="-110" charset="0"/>
                <a:ea typeface="Arial Narrow" pitchFamily="-110" charset="0"/>
                <a:cs typeface="Arial Narrow" pitchFamily="-110" charset="0"/>
              </a:rPr>
              <a:t>Responding to Problem Behavior</a:t>
            </a:r>
            <a:endParaRPr lang="en-US" b="1" i="1" dirty="0">
              <a:latin typeface="Arial Narrow" pitchFamily="-110" charset="0"/>
              <a:ea typeface="Arial Narrow" pitchFamily="-110" charset="0"/>
              <a:cs typeface="Arial Narrow" pitchFamily="-110" charset="0"/>
            </a:endParaRPr>
          </a:p>
        </p:txBody>
      </p:sp>
      <p:sp>
        <p:nvSpPr>
          <p:cNvPr id="6" name="Up Arrow 5"/>
          <p:cNvSpPr>
            <a:spLocks noChangeArrowheads="1"/>
          </p:cNvSpPr>
          <p:nvPr/>
        </p:nvSpPr>
        <p:spPr bwMode="auto">
          <a:xfrm rot="10800000">
            <a:off x="228600" y="1543050"/>
            <a:ext cx="1244600" cy="5265738"/>
          </a:xfrm>
          <a:prstGeom prst="upArrow">
            <a:avLst>
              <a:gd name="adj1" fmla="val 50000"/>
              <a:gd name="adj2" fmla="val 50007"/>
            </a:avLst>
          </a:prstGeom>
          <a:solidFill>
            <a:schemeClr val="accent2"/>
          </a:solidFill>
          <a:ln w="9525">
            <a:solidFill>
              <a:srgbClr val="000000"/>
            </a:solidFill>
            <a:miter lim="800000"/>
            <a:headEnd/>
            <a:tailEnd/>
          </a:ln>
          <a:effectLst>
            <a:outerShdw dist="25400" dir="5400000" rotWithShape="0">
              <a:srgbClr val="808080">
                <a:alpha val="45000"/>
              </a:srgbClr>
            </a:outerShdw>
          </a:effectLst>
        </p:spPr>
        <p:txBody>
          <a:bodyPr vert="eaVert" anchor="ctr"/>
          <a:lstStyle/>
          <a:p>
            <a:pPr algn="ctr" fontAlgn="auto">
              <a:spcBef>
                <a:spcPts val="0"/>
              </a:spcBef>
              <a:spcAft>
                <a:spcPts val="0"/>
              </a:spcAft>
              <a:defRPr/>
            </a:pPr>
            <a:r>
              <a:rPr lang="en-US" sz="2800" dirty="0">
                <a:solidFill>
                  <a:schemeClr val="bg1"/>
                </a:solidFill>
                <a:latin typeface="+mn-lt"/>
              </a:rPr>
              <a:t>Progressive Response</a:t>
            </a:r>
          </a:p>
        </p:txBody>
      </p:sp>
      <p:sp>
        <p:nvSpPr>
          <p:cNvPr id="7" name="Rectangle 6"/>
          <p:cNvSpPr>
            <a:spLocks noChangeArrowheads="1"/>
          </p:cNvSpPr>
          <p:nvPr/>
        </p:nvSpPr>
        <p:spPr bwMode="auto">
          <a:xfrm>
            <a:off x="1338263" y="1554163"/>
            <a:ext cx="5565775" cy="527050"/>
          </a:xfrm>
          <a:prstGeom prst="rect">
            <a:avLst/>
          </a:prstGeom>
          <a:solidFill>
            <a:srgbClr val="C4652D"/>
          </a:solidFill>
          <a:ln w="9525">
            <a:solidFill>
              <a:schemeClr val="accent1"/>
            </a:solidFill>
            <a:miter lim="800000"/>
            <a:headEnd/>
            <a:tailEnd/>
          </a:ln>
          <a:effectLst>
            <a:outerShdw dist="25400" dir="5400000" rotWithShape="0">
              <a:srgbClr val="808080">
                <a:alpha val="45000"/>
              </a:srgbClr>
            </a:outerShdw>
          </a:effectLst>
        </p:spPr>
        <p:txBody>
          <a:bodyPr anchor="ctr"/>
          <a:lstStyle/>
          <a:p>
            <a:pPr fontAlgn="auto">
              <a:spcBef>
                <a:spcPts val="0"/>
              </a:spcBef>
              <a:spcAft>
                <a:spcPts val="0"/>
              </a:spcAft>
              <a:defRPr/>
            </a:pPr>
            <a:r>
              <a:rPr lang="en-US" sz="3200" b="1" dirty="0">
                <a:solidFill>
                  <a:schemeClr val="bg1"/>
                </a:solidFill>
                <a:latin typeface="+mn-lt"/>
              </a:rPr>
              <a:t>P</a:t>
            </a:r>
            <a:r>
              <a:rPr lang="en-US" dirty="0">
                <a:solidFill>
                  <a:schemeClr val="bg1"/>
                </a:solidFill>
                <a:latin typeface="+mn-lt"/>
              </a:rPr>
              <a:t>roximity control </a:t>
            </a:r>
          </a:p>
        </p:txBody>
      </p:sp>
      <p:sp>
        <p:nvSpPr>
          <p:cNvPr id="8" name="Rectangle 7"/>
          <p:cNvSpPr>
            <a:spLocks noChangeArrowheads="1"/>
          </p:cNvSpPr>
          <p:nvPr/>
        </p:nvSpPr>
        <p:spPr bwMode="auto">
          <a:xfrm>
            <a:off x="1338263" y="2233613"/>
            <a:ext cx="5565775" cy="525462"/>
          </a:xfrm>
          <a:prstGeom prst="rect">
            <a:avLst/>
          </a:prstGeom>
          <a:solidFill>
            <a:srgbClr val="008000"/>
          </a:solidFill>
          <a:ln w="9525">
            <a:solidFill>
              <a:schemeClr val="accent1"/>
            </a:solidFill>
            <a:miter lim="800000"/>
            <a:headEnd/>
            <a:tailEnd/>
          </a:ln>
          <a:effectLst>
            <a:outerShdw dist="25400" dir="5400000" rotWithShape="0">
              <a:srgbClr val="808080">
                <a:alpha val="45000"/>
              </a:srgbClr>
            </a:outerShdw>
          </a:effectLst>
        </p:spPr>
        <p:txBody>
          <a:bodyPr anchor="ctr"/>
          <a:lstStyle/>
          <a:p>
            <a:pPr fontAlgn="auto">
              <a:spcBef>
                <a:spcPts val="0"/>
              </a:spcBef>
              <a:spcAft>
                <a:spcPts val="0"/>
              </a:spcAft>
              <a:defRPr/>
            </a:pPr>
            <a:r>
              <a:rPr lang="en-US" sz="3200" b="1" dirty="0">
                <a:solidFill>
                  <a:schemeClr val="bg1"/>
                </a:solidFill>
                <a:latin typeface="+mn-lt"/>
              </a:rPr>
              <a:t>R</a:t>
            </a:r>
            <a:r>
              <a:rPr lang="en-US" dirty="0">
                <a:solidFill>
                  <a:schemeClr val="bg1"/>
                </a:solidFill>
                <a:latin typeface="+mn-lt"/>
              </a:rPr>
              <a:t>edirection strategy</a:t>
            </a:r>
          </a:p>
        </p:txBody>
      </p:sp>
      <p:sp>
        <p:nvSpPr>
          <p:cNvPr id="9" name="Rectangle 8"/>
          <p:cNvSpPr>
            <a:spLocks noChangeArrowheads="1"/>
          </p:cNvSpPr>
          <p:nvPr/>
        </p:nvSpPr>
        <p:spPr bwMode="auto">
          <a:xfrm>
            <a:off x="1338263" y="2911475"/>
            <a:ext cx="5565775" cy="527050"/>
          </a:xfrm>
          <a:prstGeom prst="rect">
            <a:avLst/>
          </a:prstGeom>
          <a:solidFill>
            <a:srgbClr val="FFFF00"/>
          </a:solidFill>
          <a:ln w="9525">
            <a:solidFill>
              <a:schemeClr val="accent1"/>
            </a:solidFill>
            <a:miter lim="800000"/>
            <a:headEnd/>
            <a:tailEnd/>
          </a:ln>
          <a:effectLst>
            <a:outerShdw dist="25400" dir="5400000" rotWithShape="0">
              <a:srgbClr val="808080">
                <a:alpha val="45000"/>
              </a:srgbClr>
            </a:outerShdw>
          </a:effectLst>
        </p:spPr>
        <p:txBody>
          <a:bodyPr anchor="ctr"/>
          <a:lstStyle/>
          <a:p>
            <a:pPr fontAlgn="auto">
              <a:spcBef>
                <a:spcPts val="0"/>
              </a:spcBef>
              <a:spcAft>
                <a:spcPts val="0"/>
              </a:spcAft>
              <a:defRPr/>
            </a:pPr>
            <a:r>
              <a:rPr lang="en-US" sz="3200" b="1" dirty="0">
                <a:solidFill>
                  <a:srgbClr val="000000"/>
                </a:solidFill>
                <a:latin typeface="+mn-lt"/>
              </a:rPr>
              <a:t>O</a:t>
            </a:r>
            <a:r>
              <a:rPr lang="en-US" sz="2000" dirty="0">
                <a:solidFill>
                  <a:srgbClr val="000000"/>
                </a:solidFill>
                <a:latin typeface="+mn-lt"/>
              </a:rPr>
              <a:t>ngoing</a:t>
            </a:r>
            <a:r>
              <a:rPr lang="en-US" sz="3200" b="1" dirty="0">
                <a:solidFill>
                  <a:srgbClr val="000000"/>
                </a:solidFill>
                <a:latin typeface="+mn-lt"/>
              </a:rPr>
              <a:t> M</a:t>
            </a:r>
            <a:r>
              <a:rPr lang="en-US" dirty="0">
                <a:solidFill>
                  <a:srgbClr val="000000"/>
                </a:solidFill>
                <a:latin typeface="+mn-lt"/>
              </a:rPr>
              <a:t>onitoring</a:t>
            </a:r>
          </a:p>
        </p:txBody>
      </p:sp>
      <p:sp>
        <p:nvSpPr>
          <p:cNvPr id="10" name="Rectangle 9"/>
          <p:cNvSpPr>
            <a:spLocks noChangeArrowheads="1"/>
          </p:cNvSpPr>
          <p:nvPr/>
        </p:nvSpPr>
        <p:spPr bwMode="auto">
          <a:xfrm>
            <a:off x="1338263" y="3590925"/>
            <a:ext cx="5565775" cy="527050"/>
          </a:xfrm>
          <a:prstGeom prst="rect">
            <a:avLst/>
          </a:prstGeom>
          <a:solidFill>
            <a:srgbClr val="FF6600"/>
          </a:solidFill>
          <a:ln w="9525">
            <a:solidFill>
              <a:schemeClr val="accent1"/>
            </a:solidFill>
            <a:miter lim="800000"/>
            <a:headEnd/>
            <a:tailEnd/>
          </a:ln>
          <a:effectLst>
            <a:outerShdw dist="25400" dir="5400000" rotWithShape="0">
              <a:srgbClr val="808080">
                <a:alpha val="45000"/>
              </a:srgbClr>
            </a:outerShdw>
          </a:effectLst>
        </p:spPr>
        <p:txBody>
          <a:bodyPr anchor="ctr">
            <a:prstTxWarp prst="textNoShape">
              <a:avLst/>
            </a:prstTxWarp>
          </a:bodyPr>
          <a:lstStyle/>
          <a:p>
            <a:pPr>
              <a:defRPr/>
            </a:pPr>
            <a:r>
              <a:rPr lang="en-US" sz="3200" b="1">
                <a:solidFill>
                  <a:schemeClr val="bg1"/>
                </a:solidFill>
                <a:latin typeface="Georgia" pitchFamily="-110" charset="0"/>
              </a:rPr>
              <a:t>P</a:t>
            </a:r>
            <a:r>
              <a:rPr lang="en-US" sz="2000">
                <a:solidFill>
                  <a:schemeClr val="bg1"/>
                </a:solidFill>
                <a:latin typeface="Georgia" pitchFamily="-110" charset="0"/>
              </a:rPr>
              <a:t>rompt expected behavior</a:t>
            </a:r>
            <a:endParaRPr lang="en-US">
              <a:solidFill>
                <a:schemeClr val="bg1"/>
              </a:solidFill>
              <a:latin typeface="Georgia" pitchFamily="-110" charset="0"/>
            </a:endParaRPr>
          </a:p>
        </p:txBody>
      </p:sp>
      <p:sp>
        <p:nvSpPr>
          <p:cNvPr id="11" name="Rectangle 10"/>
          <p:cNvSpPr>
            <a:spLocks noChangeArrowheads="1"/>
          </p:cNvSpPr>
          <p:nvPr/>
        </p:nvSpPr>
        <p:spPr bwMode="auto">
          <a:xfrm>
            <a:off x="1338263" y="4270375"/>
            <a:ext cx="5565775" cy="527050"/>
          </a:xfrm>
          <a:prstGeom prst="rect">
            <a:avLst/>
          </a:prstGeom>
          <a:solidFill>
            <a:srgbClr val="FF0000"/>
          </a:solidFill>
          <a:ln w="9525">
            <a:solidFill>
              <a:schemeClr val="accent1"/>
            </a:solidFill>
            <a:miter lim="800000"/>
            <a:headEnd/>
            <a:tailEnd/>
          </a:ln>
          <a:effectLst>
            <a:outerShdw dist="25400" dir="5400000" rotWithShape="0">
              <a:srgbClr val="808080">
                <a:alpha val="45000"/>
              </a:srgbClr>
            </a:outerShdw>
          </a:effectLst>
        </p:spPr>
        <p:txBody>
          <a:bodyPr anchor="ctr">
            <a:prstTxWarp prst="textNoShape">
              <a:avLst/>
            </a:prstTxWarp>
          </a:bodyPr>
          <a:lstStyle/>
          <a:p>
            <a:pPr>
              <a:defRPr/>
            </a:pPr>
            <a:r>
              <a:rPr lang="en-US" sz="3200" b="1">
                <a:solidFill>
                  <a:schemeClr val="bg1"/>
                </a:solidFill>
                <a:latin typeface="Georgia" pitchFamily="-110" charset="0"/>
              </a:rPr>
              <a:t>T</a:t>
            </a:r>
            <a:r>
              <a:rPr lang="en-US" sz="2000">
                <a:solidFill>
                  <a:schemeClr val="bg1"/>
                </a:solidFill>
                <a:latin typeface="Georgia" pitchFamily="-110" charset="0"/>
              </a:rPr>
              <a:t>eaching interaction</a:t>
            </a:r>
            <a:endParaRPr lang="en-US">
              <a:solidFill>
                <a:schemeClr val="bg1"/>
              </a:solidFill>
              <a:latin typeface="Georgia" pitchFamily="-110" charset="0"/>
            </a:endParaRPr>
          </a:p>
        </p:txBody>
      </p:sp>
      <p:sp>
        <p:nvSpPr>
          <p:cNvPr id="12" name="Rectangle 11"/>
          <p:cNvSpPr>
            <a:spLocks noChangeArrowheads="1"/>
          </p:cNvSpPr>
          <p:nvPr/>
        </p:nvSpPr>
        <p:spPr bwMode="auto">
          <a:xfrm>
            <a:off x="1679575" y="4919663"/>
            <a:ext cx="5224463" cy="527050"/>
          </a:xfrm>
          <a:prstGeom prst="rect">
            <a:avLst/>
          </a:prstGeom>
          <a:solidFill>
            <a:srgbClr val="FF0000"/>
          </a:solidFill>
          <a:ln w="9525">
            <a:solidFill>
              <a:schemeClr val="accent1"/>
            </a:solidFill>
            <a:miter lim="800000"/>
            <a:headEnd/>
            <a:tailEnd/>
          </a:ln>
          <a:effectLst>
            <a:outerShdw dist="25400" dir="5400000" rotWithShape="0">
              <a:srgbClr val="808080">
                <a:alpha val="45000"/>
              </a:srgbClr>
            </a:outerShdw>
          </a:effectLst>
        </p:spPr>
        <p:txBody>
          <a:bodyPr anchor="ctr">
            <a:prstTxWarp prst="textNoShape">
              <a:avLst/>
            </a:prstTxWarp>
          </a:bodyPr>
          <a:lstStyle/>
          <a:p>
            <a:pPr>
              <a:defRPr/>
            </a:pPr>
            <a:r>
              <a:rPr lang="en-US" sz="2000" b="1">
                <a:solidFill>
                  <a:schemeClr val="bg1"/>
                </a:solidFill>
                <a:latin typeface="Georgia" pitchFamily="-104" charset="0"/>
              </a:rPr>
              <a:t>#1 </a:t>
            </a:r>
            <a:r>
              <a:rPr lang="en-US" sz="1800">
                <a:solidFill>
                  <a:schemeClr val="bg1"/>
                </a:solidFill>
                <a:latin typeface="Georgia" pitchFamily="-104" charset="0"/>
              </a:rPr>
              <a:t>warning of consequence with “</a:t>
            </a:r>
            <a:r>
              <a:rPr lang="en-US" altLang="ja-JP" sz="1800">
                <a:solidFill>
                  <a:schemeClr val="bg1"/>
                </a:solidFill>
                <a:latin typeface="Georgia" pitchFamily="-104" charset="0"/>
                <a:cs typeface="HG明朝B" charset="-128"/>
              </a:rPr>
              <a:t>Think Time</a:t>
            </a:r>
            <a:r>
              <a:rPr lang="ja-JP" altLang="en-US" sz="1800">
                <a:solidFill>
                  <a:schemeClr val="bg1"/>
                </a:solidFill>
                <a:latin typeface="Georgia" pitchFamily="-104" charset="0"/>
                <a:cs typeface="HG明朝B" charset="-128"/>
              </a:rPr>
              <a:t>’</a:t>
            </a:r>
            <a:endParaRPr lang="en-US" sz="1200">
              <a:solidFill>
                <a:schemeClr val="bg1"/>
              </a:solidFill>
              <a:latin typeface="Georgia" pitchFamily="-104" charset="0"/>
            </a:endParaRPr>
          </a:p>
        </p:txBody>
      </p:sp>
      <p:sp>
        <p:nvSpPr>
          <p:cNvPr id="13" name="Rectangle 12"/>
          <p:cNvSpPr>
            <a:spLocks noChangeArrowheads="1"/>
          </p:cNvSpPr>
          <p:nvPr/>
        </p:nvSpPr>
        <p:spPr bwMode="auto">
          <a:xfrm>
            <a:off x="1679575" y="5599113"/>
            <a:ext cx="5224463" cy="527050"/>
          </a:xfrm>
          <a:prstGeom prst="rect">
            <a:avLst/>
          </a:prstGeom>
          <a:solidFill>
            <a:srgbClr val="FF0000"/>
          </a:solidFill>
          <a:ln w="9525">
            <a:solidFill>
              <a:schemeClr val="accent1"/>
            </a:solidFill>
            <a:miter lim="800000"/>
            <a:headEnd/>
            <a:tailEnd/>
          </a:ln>
          <a:effectLst>
            <a:outerShdw dist="25400" dir="5400000" rotWithShape="0">
              <a:srgbClr val="808080">
                <a:alpha val="45000"/>
              </a:srgbClr>
            </a:outerShdw>
          </a:effectLst>
        </p:spPr>
        <p:txBody>
          <a:bodyPr anchor="ctr">
            <a:prstTxWarp prst="textNoShape">
              <a:avLst/>
            </a:prstTxWarp>
          </a:bodyPr>
          <a:lstStyle/>
          <a:p>
            <a:pPr>
              <a:defRPr/>
            </a:pPr>
            <a:r>
              <a:rPr lang="en-US" sz="2000" b="1">
                <a:solidFill>
                  <a:schemeClr val="bg1"/>
                </a:solidFill>
                <a:latin typeface="Georgia" pitchFamily="-110" charset="0"/>
              </a:rPr>
              <a:t>#2 </a:t>
            </a:r>
            <a:r>
              <a:rPr lang="en-US" sz="1800">
                <a:solidFill>
                  <a:schemeClr val="bg1"/>
                </a:solidFill>
                <a:latin typeface="Georgia" pitchFamily="-110" charset="0"/>
              </a:rPr>
              <a:t>delivery in-class disciplinary consequence</a:t>
            </a:r>
            <a:endParaRPr lang="en-US" sz="1200">
              <a:solidFill>
                <a:schemeClr val="bg1"/>
              </a:solidFill>
              <a:latin typeface="Georgia" pitchFamily="-110" charset="0"/>
            </a:endParaRPr>
          </a:p>
        </p:txBody>
      </p:sp>
      <p:sp>
        <p:nvSpPr>
          <p:cNvPr id="14" name="Rectangle 13"/>
          <p:cNvSpPr>
            <a:spLocks noChangeArrowheads="1"/>
          </p:cNvSpPr>
          <p:nvPr/>
        </p:nvSpPr>
        <p:spPr bwMode="auto">
          <a:xfrm>
            <a:off x="1679575" y="6265863"/>
            <a:ext cx="5224463" cy="527050"/>
          </a:xfrm>
          <a:prstGeom prst="rect">
            <a:avLst/>
          </a:prstGeom>
          <a:solidFill>
            <a:srgbClr val="FF0000"/>
          </a:solidFill>
          <a:ln w="9525">
            <a:solidFill>
              <a:schemeClr val="accent1"/>
            </a:solidFill>
            <a:miter lim="800000"/>
            <a:headEnd/>
            <a:tailEnd/>
          </a:ln>
          <a:effectLst>
            <a:outerShdw dist="25400" dir="5400000" rotWithShape="0">
              <a:srgbClr val="808080">
                <a:alpha val="45000"/>
              </a:srgbClr>
            </a:outerShdw>
          </a:effectLst>
        </p:spPr>
        <p:txBody>
          <a:bodyPr anchor="ctr">
            <a:prstTxWarp prst="textNoShape">
              <a:avLst/>
            </a:prstTxWarp>
          </a:bodyPr>
          <a:lstStyle/>
          <a:p>
            <a:pPr>
              <a:defRPr/>
            </a:pPr>
            <a:r>
              <a:rPr lang="en-US" sz="2000" b="1" dirty="0">
                <a:solidFill>
                  <a:schemeClr val="bg1"/>
                </a:solidFill>
                <a:latin typeface="Georgia" pitchFamily="-104" charset="0"/>
              </a:rPr>
              <a:t>#3 </a:t>
            </a:r>
            <a:r>
              <a:rPr lang="en-US" sz="1800" dirty="0">
                <a:solidFill>
                  <a:schemeClr val="bg1"/>
                </a:solidFill>
                <a:latin typeface="Georgia" pitchFamily="-104" charset="0"/>
              </a:rPr>
              <a:t>request </a:t>
            </a:r>
            <a:r>
              <a:rPr lang="en-US" sz="1800">
                <a:solidFill>
                  <a:schemeClr val="bg1"/>
                </a:solidFill>
                <a:latin typeface="Georgia" pitchFamily="-104" charset="0"/>
              </a:rPr>
              <a:t>for </a:t>
            </a:r>
            <a:r>
              <a:rPr lang="en-US" sz="1800" smtClean="0">
                <a:solidFill>
                  <a:schemeClr val="bg1"/>
                </a:solidFill>
                <a:latin typeface="Georgia" pitchFamily="-104" charset="0"/>
              </a:rPr>
              <a:t>office </a:t>
            </a:r>
            <a:r>
              <a:rPr lang="en-US" sz="1800">
                <a:solidFill>
                  <a:schemeClr val="bg1"/>
                </a:solidFill>
                <a:latin typeface="Georgia" pitchFamily="-104" charset="0"/>
              </a:rPr>
              <a:t>support process</a:t>
            </a:r>
            <a:endParaRPr lang="en-US" sz="1200">
              <a:solidFill>
                <a:schemeClr val="bg1"/>
              </a:solidFill>
              <a:latin typeface="Georgia" pitchFamily="-104" charset="0"/>
            </a:endParaRPr>
          </a:p>
        </p:txBody>
      </p:sp>
      <p:sp>
        <p:nvSpPr>
          <p:cNvPr id="16" name="Right Brace 15"/>
          <p:cNvSpPr>
            <a:spLocks/>
          </p:cNvSpPr>
          <p:nvPr/>
        </p:nvSpPr>
        <p:spPr bwMode="auto">
          <a:xfrm>
            <a:off x="6904038" y="4267200"/>
            <a:ext cx="696912" cy="2525713"/>
          </a:xfrm>
          <a:prstGeom prst="rightBrace">
            <a:avLst>
              <a:gd name="adj1" fmla="val 8339"/>
              <a:gd name="adj2" fmla="val 50000"/>
            </a:avLst>
          </a:prstGeom>
          <a:noFill/>
          <a:ln w="19050">
            <a:solidFill>
              <a:schemeClr val="tx1"/>
            </a:solidFill>
            <a:round/>
            <a:headEnd/>
            <a:tailEnd/>
          </a:ln>
          <a:effectLst>
            <a:outerShdw dist="25400" dir="5400000" rotWithShape="0">
              <a:srgbClr val="808080">
                <a:alpha val="39999"/>
              </a:srgbClr>
            </a:outerShdw>
          </a:effectLst>
        </p:spPr>
        <p:txBody>
          <a:bodyPr anchor="ctr"/>
          <a:lstStyle/>
          <a:p>
            <a:pPr algn="ctr" fontAlgn="auto">
              <a:spcBef>
                <a:spcPts val="0"/>
              </a:spcBef>
              <a:spcAft>
                <a:spcPts val="0"/>
              </a:spcAft>
              <a:defRPr/>
            </a:pPr>
            <a:endParaRPr lang="en-US">
              <a:latin typeface="+mn-lt"/>
            </a:endParaRPr>
          </a:p>
        </p:txBody>
      </p:sp>
      <p:sp>
        <p:nvSpPr>
          <p:cNvPr id="17" name="Rectangle 16"/>
          <p:cNvSpPr/>
          <p:nvPr/>
        </p:nvSpPr>
        <p:spPr>
          <a:xfrm>
            <a:off x="7601740" y="4813301"/>
            <a:ext cx="1500578" cy="13255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Reconnect, Repair, &amp; Restore Relationship</a:t>
            </a:r>
          </a:p>
        </p:txBody>
      </p:sp>
    </p:spTree>
    <p:extLst>
      <p:ext uri="{BB962C8B-B14F-4D97-AF65-F5344CB8AC3E}">
        <p14:creationId xmlns:p14="http://schemas.microsoft.com/office/powerpoint/2010/main" val="122271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u="sng" dirty="0" smtClean="0">
                <a:solidFill>
                  <a:schemeClr val="tx1"/>
                </a:solidFill>
              </a:rPr>
              <a:t>Proactive Classroom Management</a:t>
            </a:r>
            <a:r>
              <a:rPr lang="en-US" u="sng" dirty="0" smtClean="0">
                <a:solidFill>
                  <a:schemeClr val="tx1"/>
                </a:solidFill>
              </a:rPr>
              <a:t>:</a:t>
            </a:r>
            <a:r>
              <a:rPr lang="en-US" dirty="0" smtClean="0">
                <a:solidFill>
                  <a:schemeClr val="tx1"/>
                </a:solidFill>
              </a:rPr>
              <a:t/>
            </a:r>
            <a:br>
              <a:rPr lang="en-US" dirty="0" smtClean="0">
                <a:solidFill>
                  <a:schemeClr val="tx1"/>
                </a:solidFill>
              </a:rPr>
            </a:br>
            <a:r>
              <a:rPr lang="en-US" b="0" dirty="0" smtClean="0">
                <a:solidFill>
                  <a:schemeClr val="tx1"/>
                </a:solidFill>
              </a:rPr>
              <a:t>Prevention-oriented strategies to promote academic engagement and decrease problem behaviors</a:t>
            </a:r>
            <a:endParaRPr lang="en-US" b="0" dirty="0">
              <a:solidFill>
                <a:schemeClr val="tx1"/>
              </a:solidFill>
            </a:endParaRPr>
          </a:p>
        </p:txBody>
      </p:sp>
    </p:spTree>
    <p:extLst>
      <p:ext uri="{BB962C8B-B14F-4D97-AF65-F5344CB8AC3E}">
        <p14:creationId xmlns:p14="http://schemas.microsoft.com/office/powerpoint/2010/main" val="3827347710"/>
      </p:ext>
    </p:extLst>
  </p:cSld>
  <p:clrMapOvr>
    <a:masterClrMapping/>
  </p:clrMapOvr>
  <p:transition>
    <p:wipe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proactive vs. reac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8267" y="2302934"/>
            <a:ext cx="7620000" cy="1754326"/>
          </a:xfrm>
          <a:prstGeom prst="rect">
            <a:avLst/>
          </a:prstGeom>
          <a:noFill/>
        </p:spPr>
        <p:txBody>
          <a:bodyPr wrap="square" rtlCol="0">
            <a:spAutoFit/>
          </a:bodyPr>
          <a:lstStyle/>
          <a:p>
            <a:pPr algn="ctr"/>
            <a:r>
              <a:rPr lang="en-US" sz="5400" dirty="0" smtClean="0"/>
              <a:t>I’m going to invest time, where do I to invest it? </a:t>
            </a:r>
            <a:endParaRPr lang="en-US" sz="5400" dirty="0"/>
          </a:p>
        </p:txBody>
      </p:sp>
    </p:spTree>
    <p:extLst>
      <p:ext uri="{BB962C8B-B14F-4D97-AF65-F5344CB8AC3E}">
        <p14:creationId xmlns:p14="http://schemas.microsoft.com/office/powerpoint/2010/main" val="192870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rtlCol="0">
            <a:normAutofit fontScale="90000"/>
          </a:bodyPr>
          <a:lstStyle/>
          <a:p>
            <a:pPr fontAlgn="auto">
              <a:spcAft>
                <a:spcPts val="0"/>
              </a:spcAft>
              <a:defRPr/>
            </a:pPr>
            <a:r>
              <a:rPr lang="en-US" sz="4800" u="sng" dirty="0" smtClean="0">
                <a:solidFill>
                  <a:srgbClr val="C00000"/>
                </a:solidFill>
                <a:effectLst>
                  <a:outerShdw blurRad="38100" dist="38100" dir="2700000" algn="tl">
                    <a:srgbClr val="DDDDDD"/>
                  </a:outerShdw>
                </a:effectLst>
                <a:latin typeface="Arial Narrow" pitchFamily="1" charset="0"/>
                <a:ea typeface="ＭＳ Ｐゴシック" pitchFamily="1" charset="-128"/>
                <a:cs typeface="+mj-cs"/>
              </a:rPr>
              <a:t>Structured Environments</a:t>
            </a:r>
            <a:br>
              <a:rPr lang="en-US" sz="4800" u="sng" dirty="0" smtClean="0">
                <a:solidFill>
                  <a:srgbClr val="C00000"/>
                </a:solidFill>
                <a:effectLst>
                  <a:outerShdw blurRad="38100" dist="38100" dir="2700000" algn="tl">
                    <a:srgbClr val="DDDDDD"/>
                  </a:outerShdw>
                </a:effectLst>
                <a:latin typeface="Arial Narrow" pitchFamily="1" charset="0"/>
                <a:ea typeface="ＭＳ Ｐゴシック" pitchFamily="1" charset="-128"/>
                <a:cs typeface="+mj-cs"/>
              </a:rPr>
            </a:br>
            <a:r>
              <a:rPr lang="en-US" dirty="0" smtClean="0">
                <a:effectLst>
                  <a:outerShdw blurRad="38100" dist="38100" dir="2700000" algn="tl">
                    <a:srgbClr val="DDDDDD"/>
                  </a:outerShdw>
                </a:effectLst>
                <a:latin typeface="Arial Narrow" pitchFamily="1" charset="0"/>
                <a:ea typeface="ＭＳ Ｐゴシック" pitchFamily="1" charset="-128"/>
                <a:cs typeface="+mj-cs"/>
              </a:rPr>
              <a:t>Proactive </a:t>
            </a:r>
            <a:r>
              <a:rPr lang="en-US" dirty="0">
                <a:effectLst>
                  <a:outerShdw blurRad="38100" dist="38100" dir="2700000" algn="tl">
                    <a:srgbClr val="DDDDDD"/>
                  </a:outerShdw>
                </a:effectLst>
                <a:latin typeface="Arial Narrow" pitchFamily="1" charset="0"/>
                <a:ea typeface="ＭＳ Ｐゴシック" pitchFamily="1" charset="-128"/>
                <a:cs typeface="+mj-cs"/>
              </a:rPr>
              <a:t>Classroom </a:t>
            </a:r>
            <a:r>
              <a:rPr lang="en-US" dirty="0" smtClean="0">
                <a:effectLst>
                  <a:outerShdw blurRad="38100" dist="38100" dir="2700000" algn="tl">
                    <a:srgbClr val="DDDDDD"/>
                  </a:outerShdw>
                </a:effectLst>
                <a:latin typeface="Arial Narrow" pitchFamily="1" charset="0"/>
                <a:ea typeface="ＭＳ Ｐゴシック" pitchFamily="1" charset="-128"/>
                <a:cs typeface="+mj-cs"/>
              </a:rPr>
              <a:t>Management</a:t>
            </a:r>
            <a:endParaRPr lang="en-US" dirty="0">
              <a:effectLst>
                <a:outerShdw blurRad="38100" dist="38100" dir="2700000" algn="tl">
                  <a:srgbClr val="DDDDDD"/>
                </a:outerShdw>
              </a:effectLst>
              <a:latin typeface="Arial Narrow" pitchFamily="1" charset="0"/>
              <a:ea typeface="ＭＳ Ｐゴシック" pitchFamily="1" charset="-128"/>
              <a:cs typeface="+mj-cs"/>
            </a:endParaRPr>
          </a:p>
        </p:txBody>
      </p:sp>
      <p:sp>
        <p:nvSpPr>
          <p:cNvPr id="21507" name="Content Placeholder 2"/>
          <p:cNvSpPr>
            <a:spLocks noGrp="1"/>
          </p:cNvSpPr>
          <p:nvPr>
            <p:ph sz="quarter" idx="2"/>
          </p:nvPr>
        </p:nvSpPr>
        <p:spPr>
          <a:xfrm>
            <a:off x="457200" y="1956507"/>
            <a:ext cx="4040188" cy="3951288"/>
          </a:xfrm>
        </p:spPr>
        <p:txBody>
          <a:bodyPr/>
          <a:lstStyle/>
          <a:p>
            <a:pPr marL="400050" indent="-400050">
              <a:spcBef>
                <a:spcPts val="600"/>
              </a:spcBef>
              <a:buFont typeface="Century Schoolbook" pitchFamily="-104" charset="0"/>
              <a:buAutoNum type="arabicPeriod"/>
            </a:pPr>
            <a:r>
              <a:rPr lang="en-US" sz="2000" dirty="0" smtClean="0">
                <a:solidFill>
                  <a:srgbClr val="FF0000"/>
                </a:solidFill>
                <a:latin typeface="Arial Narrow" pitchFamily="-104" charset="0"/>
              </a:rPr>
              <a:t>5 to 1 ratio of positive to negative interactions (Magic ratio)</a:t>
            </a:r>
          </a:p>
          <a:p>
            <a:pPr marL="400050" indent="-400050">
              <a:spcBef>
                <a:spcPts val="600"/>
              </a:spcBef>
              <a:buFont typeface="Century Schoolbook" pitchFamily="-104" charset="0"/>
              <a:buAutoNum type="arabicPeriod"/>
            </a:pPr>
            <a:r>
              <a:rPr lang="en-US" sz="2000" dirty="0" smtClean="0">
                <a:solidFill>
                  <a:srgbClr val="FF0000"/>
                </a:solidFill>
                <a:latin typeface="Arial Narrow" pitchFamily="-104" charset="0"/>
              </a:rPr>
              <a:t>Behavior specific praise</a:t>
            </a:r>
          </a:p>
          <a:p>
            <a:pPr marL="400050" indent="-400050">
              <a:spcBef>
                <a:spcPts val="600"/>
              </a:spcBef>
              <a:buFont typeface="Century Schoolbook" pitchFamily="-104" charset="0"/>
              <a:buAutoNum type="arabicPeriod"/>
            </a:pPr>
            <a:r>
              <a:rPr lang="en-US" sz="2000" dirty="0" smtClean="0">
                <a:latin typeface="Arial Narrow" pitchFamily="-104" charset="0"/>
              </a:rPr>
              <a:t>Smiling and being nice</a:t>
            </a:r>
          </a:p>
          <a:p>
            <a:pPr marL="400050" indent="-400050">
              <a:spcBef>
                <a:spcPts val="600"/>
              </a:spcBef>
              <a:buFont typeface="Century Schoolbook" pitchFamily="-104" charset="0"/>
              <a:buAutoNum type="arabicPeriod"/>
            </a:pPr>
            <a:r>
              <a:rPr lang="en-US" sz="2000" dirty="0" smtClean="0">
                <a:solidFill>
                  <a:srgbClr val="FF0000"/>
                </a:solidFill>
                <a:latin typeface="Arial Narrow" pitchFamily="-104" charset="0"/>
              </a:rPr>
              <a:t>Positive greetings and farewells on a daily basis</a:t>
            </a:r>
          </a:p>
          <a:p>
            <a:pPr marL="400050" indent="-400050">
              <a:spcBef>
                <a:spcPts val="600"/>
              </a:spcBef>
              <a:buFont typeface="Century Schoolbook" pitchFamily="-104" charset="0"/>
              <a:buAutoNum type="arabicPeriod"/>
            </a:pPr>
            <a:r>
              <a:rPr lang="en-US" sz="2000" dirty="0" smtClean="0">
                <a:latin typeface="Arial Narrow" pitchFamily="-104" charset="0"/>
              </a:rPr>
              <a:t>Communicating competently w/ students</a:t>
            </a:r>
          </a:p>
          <a:p>
            <a:pPr marL="400050" indent="-400050">
              <a:spcBef>
                <a:spcPts val="600"/>
              </a:spcBef>
              <a:buFont typeface="Century Schoolbook" pitchFamily="-104" charset="0"/>
              <a:buAutoNum type="arabicPeriod"/>
            </a:pPr>
            <a:r>
              <a:rPr lang="en-US" sz="2000" dirty="0" smtClean="0">
                <a:latin typeface="Arial Narrow" pitchFamily="-104" charset="0"/>
              </a:rPr>
              <a:t>Wise Feedback</a:t>
            </a:r>
          </a:p>
          <a:p>
            <a:pPr marL="400050" indent="-400050">
              <a:spcBef>
                <a:spcPts val="600"/>
              </a:spcBef>
              <a:buFont typeface="Century Schoolbook" pitchFamily="-104" charset="0"/>
              <a:buAutoNum type="arabicPeriod"/>
            </a:pPr>
            <a:r>
              <a:rPr lang="en-US" sz="2000" dirty="0">
                <a:latin typeface="Arial Narrow" pitchFamily="1" charset="0"/>
                <a:ea typeface="ＭＳ Ｐゴシック" pitchFamily="1" charset="-128"/>
              </a:rPr>
              <a:t>Non-contingent reinforcement</a:t>
            </a:r>
          </a:p>
          <a:p>
            <a:pPr marL="400050" indent="-400050">
              <a:spcBef>
                <a:spcPts val="600"/>
              </a:spcBef>
              <a:buFont typeface="Century Schoolbook" pitchFamily="-104" charset="0"/>
              <a:buAutoNum type="arabicPeriod"/>
            </a:pPr>
            <a:endParaRPr lang="en-US" sz="2000" dirty="0" smtClean="0">
              <a:latin typeface="Arial Narrow" pitchFamily="-104" charset="0"/>
            </a:endParaRPr>
          </a:p>
        </p:txBody>
      </p:sp>
      <p:sp>
        <p:nvSpPr>
          <p:cNvPr id="22532" name="Content Placeholder 3"/>
          <p:cNvSpPr>
            <a:spLocks noGrp="1"/>
          </p:cNvSpPr>
          <p:nvPr>
            <p:ph sz="quarter" idx="4"/>
          </p:nvPr>
        </p:nvSpPr>
        <p:spPr>
          <a:xfrm>
            <a:off x="4410844" y="1956507"/>
            <a:ext cx="4733155" cy="4683125"/>
          </a:xfrm>
        </p:spPr>
        <p:txBody>
          <a:bodyPr rtlCol="0">
            <a:noAutofit/>
          </a:bodyPr>
          <a:lstStyle/>
          <a:p>
            <a:pPr marL="400050" indent="-400050" fontAlgn="auto">
              <a:spcBef>
                <a:spcPts val="600"/>
              </a:spcBef>
              <a:spcAft>
                <a:spcPts val="0"/>
              </a:spcAft>
              <a:buFont typeface="+mj-lt"/>
              <a:buAutoNum type="arabicPeriod" startAt="7"/>
              <a:defRPr/>
            </a:pPr>
            <a:r>
              <a:rPr lang="en-US" sz="1600" dirty="0" smtClean="0">
                <a:solidFill>
                  <a:srgbClr val="FF0000"/>
                </a:solidFill>
                <a:latin typeface="Arial Narrow" pitchFamily="1" charset="0"/>
                <a:ea typeface="ＭＳ Ｐゴシック" pitchFamily="1" charset="-128"/>
              </a:rPr>
              <a:t>Precorrection</a:t>
            </a:r>
          </a:p>
          <a:p>
            <a:pPr marL="400050" indent="-400050" fontAlgn="auto">
              <a:spcBef>
                <a:spcPts val="600"/>
              </a:spcBef>
              <a:spcAft>
                <a:spcPts val="0"/>
              </a:spcAft>
              <a:buFont typeface="+mj-lt"/>
              <a:buAutoNum type="arabicPeriod" startAt="7"/>
              <a:defRPr/>
            </a:pPr>
            <a:r>
              <a:rPr lang="en-US" sz="1600" dirty="0" smtClean="0">
                <a:latin typeface="Arial Narrow" pitchFamily="1" charset="0"/>
                <a:ea typeface="ＭＳ Ｐゴシック" pitchFamily="1" charset="-128"/>
              </a:rPr>
              <a:t>Organizing a productive classroom (effortless to pay attention, flow, limit distractions, seating)</a:t>
            </a:r>
          </a:p>
          <a:p>
            <a:pPr marL="400050" indent="-400050" fontAlgn="auto">
              <a:spcBef>
                <a:spcPts val="600"/>
              </a:spcBef>
              <a:spcAft>
                <a:spcPts val="0"/>
              </a:spcAft>
              <a:buFont typeface="Century Schoolbook" pitchFamily="1" charset="0"/>
              <a:buAutoNum type="arabicPeriod" startAt="7"/>
              <a:defRPr/>
            </a:pPr>
            <a:r>
              <a:rPr lang="en-US" sz="1600" dirty="0" smtClean="0">
                <a:solidFill>
                  <a:srgbClr val="FF0000"/>
                </a:solidFill>
                <a:latin typeface="Arial Narrow" pitchFamily="1" charset="0"/>
                <a:ea typeface="ＭＳ Ｐゴシック" pitchFamily="1" charset="-128"/>
              </a:rPr>
              <a:t>Providing numerous opportunities to respond</a:t>
            </a:r>
          </a:p>
          <a:p>
            <a:pPr marL="400050" indent="-400050" fontAlgn="auto">
              <a:spcBef>
                <a:spcPts val="600"/>
              </a:spcBef>
              <a:spcAft>
                <a:spcPts val="0"/>
              </a:spcAft>
              <a:buFont typeface="Century Schoolbook" pitchFamily="1" charset="0"/>
              <a:buAutoNum type="arabicPeriod" startAt="7"/>
              <a:defRPr/>
            </a:pPr>
            <a:r>
              <a:rPr lang="en-US" sz="1600" dirty="0" smtClean="0">
                <a:solidFill>
                  <a:srgbClr val="FF0000"/>
                </a:solidFill>
                <a:latin typeface="Arial Narrow" pitchFamily="1" charset="0"/>
                <a:ea typeface="ＭＳ Ｐゴシック" pitchFamily="1" charset="-128"/>
              </a:rPr>
              <a:t>Providing student choice</a:t>
            </a:r>
          </a:p>
          <a:p>
            <a:pPr marL="400050" indent="-400050" fontAlgn="auto">
              <a:spcBef>
                <a:spcPts val="600"/>
              </a:spcBef>
              <a:spcAft>
                <a:spcPts val="0"/>
              </a:spcAft>
              <a:buFont typeface="Century Schoolbook" pitchFamily="1" charset="0"/>
              <a:buAutoNum type="arabicPeriod" startAt="7"/>
              <a:defRPr/>
            </a:pPr>
            <a:r>
              <a:rPr lang="en-US" sz="1600" dirty="0" smtClean="0">
                <a:solidFill>
                  <a:srgbClr val="FF0000"/>
                </a:solidFill>
                <a:latin typeface="Arial Narrow" pitchFamily="1" charset="0"/>
                <a:ea typeface="ＭＳ Ｐゴシック" pitchFamily="1" charset="-128"/>
              </a:rPr>
              <a:t>Ongoing teaching, modeling, and recognition of behavioral expectations</a:t>
            </a:r>
          </a:p>
          <a:p>
            <a:pPr marL="400050" indent="-400050" fontAlgn="auto">
              <a:spcBef>
                <a:spcPts val="600"/>
              </a:spcBef>
              <a:spcAft>
                <a:spcPts val="0"/>
              </a:spcAft>
              <a:buFont typeface="Century Schoolbook" pitchFamily="1" charset="0"/>
              <a:buAutoNum type="arabicPeriod" startAt="7"/>
              <a:defRPr/>
            </a:pPr>
            <a:r>
              <a:rPr lang="en-US" sz="1600" dirty="0" smtClean="0">
                <a:latin typeface="Arial Narrow" pitchFamily="1" charset="0"/>
                <a:ea typeface="ＭＳ Ｐゴシック" pitchFamily="1" charset="-128"/>
              </a:rPr>
              <a:t>Transitions are managed well</a:t>
            </a:r>
          </a:p>
          <a:p>
            <a:pPr marL="400050" indent="-400050" fontAlgn="auto">
              <a:spcBef>
                <a:spcPts val="600"/>
              </a:spcBef>
              <a:spcAft>
                <a:spcPts val="0"/>
              </a:spcAft>
              <a:buFont typeface="Century Schoolbook" pitchFamily="1" charset="0"/>
              <a:buAutoNum type="arabicPeriod" startAt="7"/>
              <a:defRPr/>
            </a:pPr>
            <a:r>
              <a:rPr lang="en-US" sz="1600" dirty="0" smtClean="0">
                <a:latin typeface="Arial Narrow" pitchFamily="1" charset="0"/>
                <a:ea typeface="ＭＳ Ｐゴシック" pitchFamily="1" charset="-128"/>
              </a:rPr>
              <a:t>Independent seatwork is managed and used when needed</a:t>
            </a:r>
          </a:p>
          <a:p>
            <a:pPr marL="400050" indent="-400050" fontAlgn="auto">
              <a:spcBef>
                <a:spcPts val="600"/>
              </a:spcBef>
              <a:spcAft>
                <a:spcPts val="0"/>
              </a:spcAft>
              <a:buFont typeface="Century Schoolbook" pitchFamily="1" charset="0"/>
              <a:buAutoNum type="arabicPeriod" startAt="7"/>
              <a:defRPr/>
            </a:pPr>
            <a:r>
              <a:rPr lang="en-US" sz="1600" dirty="0" smtClean="0">
                <a:latin typeface="Arial Narrow" pitchFamily="1" charset="0"/>
                <a:ea typeface="ＭＳ Ｐゴシック" pitchFamily="1" charset="-128"/>
              </a:rPr>
              <a:t>Teacher proximity and mobility</a:t>
            </a:r>
          </a:p>
          <a:p>
            <a:pPr marL="400050" indent="-400050" fontAlgn="auto">
              <a:spcBef>
                <a:spcPts val="600"/>
              </a:spcBef>
              <a:spcAft>
                <a:spcPts val="0"/>
              </a:spcAft>
              <a:buFont typeface="Century Schoolbook" pitchFamily="1" charset="0"/>
              <a:buAutoNum type="arabicPeriod" startAt="7"/>
              <a:defRPr/>
            </a:pPr>
            <a:r>
              <a:rPr lang="en-US" sz="1600" dirty="0" smtClean="0">
                <a:solidFill>
                  <a:srgbClr val="FF0000"/>
                </a:solidFill>
                <a:latin typeface="Arial Narrow" pitchFamily="1" charset="0"/>
                <a:ea typeface="ＭＳ Ｐゴシック" pitchFamily="1" charset="-128"/>
              </a:rPr>
              <a:t>Class-wide motivation system to motivate behavior</a:t>
            </a:r>
          </a:p>
          <a:p>
            <a:pPr marL="400050" indent="-400050" fontAlgn="auto">
              <a:spcBef>
                <a:spcPts val="600"/>
              </a:spcBef>
              <a:spcAft>
                <a:spcPts val="0"/>
              </a:spcAft>
              <a:buFont typeface="Century Schoolbook" pitchFamily="1" charset="0"/>
              <a:buAutoNum type="arabicPeriod" startAt="7"/>
              <a:defRPr/>
            </a:pPr>
            <a:r>
              <a:rPr lang="en-US" sz="1600" dirty="0" smtClean="0">
                <a:latin typeface="Arial Narrow" pitchFamily="1" charset="0"/>
                <a:ea typeface="ＭＳ Ｐゴシック" pitchFamily="1" charset="-128"/>
              </a:rPr>
              <a:t>Goal setting and performance feedback</a:t>
            </a:r>
          </a:p>
          <a:p>
            <a:pPr marL="400050" indent="-400050" fontAlgn="auto">
              <a:spcBef>
                <a:spcPts val="600"/>
              </a:spcBef>
              <a:spcAft>
                <a:spcPts val="0"/>
              </a:spcAft>
              <a:buFont typeface="Century Schoolbook" pitchFamily="1" charset="0"/>
              <a:buAutoNum type="arabicPeriod" startAt="7"/>
              <a:defRPr/>
            </a:pPr>
            <a:r>
              <a:rPr lang="en-US" sz="1600" dirty="0" smtClean="0">
                <a:solidFill>
                  <a:srgbClr val="FF0000"/>
                </a:solidFill>
                <a:latin typeface="Arial Narrow" pitchFamily="1" charset="0"/>
                <a:ea typeface="ＭＳ Ｐゴシック" pitchFamily="1" charset="-128"/>
              </a:rPr>
              <a:t>Visual schedule of classroom activities</a:t>
            </a:r>
          </a:p>
          <a:p>
            <a:pPr marL="400050" indent="-400050" fontAlgn="auto">
              <a:spcBef>
                <a:spcPts val="600"/>
              </a:spcBef>
              <a:spcAft>
                <a:spcPts val="0"/>
              </a:spcAft>
              <a:buFont typeface="Century Schoolbook" pitchFamily="1" charset="0"/>
              <a:buAutoNum type="arabicPeriod" startAt="7"/>
              <a:defRPr/>
            </a:pPr>
            <a:r>
              <a:rPr lang="en-US" sz="1600" dirty="0" smtClean="0">
                <a:solidFill>
                  <a:srgbClr val="FF0000"/>
                </a:solidFill>
                <a:latin typeface="Arial Narrow" pitchFamily="1" charset="0"/>
                <a:ea typeface="ＭＳ Ｐゴシック" pitchFamily="1" charset="-128"/>
              </a:rPr>
              <a:t>Effective cueing systems to release and regain attention</a:t>
            </a:r>
          </a:p>
        </p:txBody>
      </p:sp>
      <p:sp>
        <p:nvSpPr>
          <p:cNvPr id="21509" name="Text Placeholder 6"/>
          <p:cNvSpPr>
            <a:spLocks noGrp="1"/>
          </p:cNvSpPr>
          <p:nvPr>
            <p:ph type="body" sz="quarter" idx="1"/>
          </p:nvPr>
        </p:nvSpPr>
        <p:spPr>
          <a:xfrm>
            <a:off x="457200" y="1330393"/>
            <a:ext cx="4040188" cy="639762"/>
          </a:xfrm>
        </p:spPr>
        <p:txBody>
          <a:bodyPr/>
          <a:lstStyle/>
          <a:p>
            <a:r>
              <a:rPr lang="en-US" smtClean="0"/>
              <a:t>Relationship Strategies</a:t>
            </a:r>
          </a:p>
        </p:txBody>
      </p:sp>
      <p:sp>
        <p:nvSpPr>
          <p:cNvPr id="21510" name="Text Placeholder 7"/>
          <p:cNvSpPr>
            <a:spLocks noGrp="1"/>
          </p:cNvSpPr>
          <p:nvPr>
            <p:ph type="body" sz="quarter" idx="3"/>
          </p:nvPr>
        </p:nvSpPr>
        <p:spPr>
          <a:xfrm>
            <a:off x="4645025" y="1330393"/>
            <a:ext cx="4041775" cy="639762"/>
          </a:xfrm>
        </p:spPr>
        <p:txBody>
          <a:bodyPr/>
          <a:lstStyle/>
          <a:p>
            <a:r>
              <a:rPr lang="en-US" dirty="0" smtClean="0"/>
              <a:t>Procedural Strategies</a:t>
            </a:r>
          </a:p>
        </p:txBody>
      </p:sp>
    </p:spTree>
    <p:extLst>
      <p:ext uri="{BB962C8B-B14F-4D97-AF65-F5344CB8AC3E}">
        <p14:creationId xmlns:p14="http://schemas.microsoft.com/office/powerpoint/2010/main" val="2229111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a:bodyPr>
          <a:lstStyle/>
          <a:p>
            <a:r>
              <a:rPr lang="en-US" dirty="0" smtClean="0">
                <a:solidFill>
                  <a:schemeClr val="bg1"/>
                </a:solidFill>
              </a:rPr>
              <a:t>What is </a:t>
            </a:r>
            <a:r>
              <a:rPr lang="en-US" dirty="0">
                <a:solidFill>
                  <a:schemeClr val="bg1"/>
                </a:solidFill>
              </a:rPr>
              <a:t>a </a:t>
            </a:r>
            <a:r>
              <a:rPr lang="en-US" dirty="0" smtClean="0">
                <a:solidFill>
                  <a:schemeClr val="bg1"/>
                </a:solidFill>
              </a:rPr>
              <a:t>Precorrection?</a:t>
            </a:r>
            <a:endParaRPr lang="en-US" dirty="0">
              <a:solidFill>
                <a:schemeClr val="bg1"/>
              </a:solidFill>
            </a:endParaRPr>
          </a:p>
        </p:txBody>
      </p:sp>
      <p:graphicFrame>
        <p:nvGraphicFramePr>
          <p:cNvPr id="3" name="Content Placeholder 2"/>
          <p:cNvGraphicFramePr>
            <a:graphicFrameLocks noGrp="1"/>
          </p:cNvGraphicFramePr>
          <p:nvPr>
            <p:ph idx="1"/>
            <p:extLst/>
          </p:nvPr>
        </p:nvGraphicFramePr>
        <p:xfrm>
          <a:off x="1417320" y="1663003"/>
          <a:ext cx="6286500" cy="3600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Arrow 3"/>
          <p:cNvSpPr/>
          <p:nvPr/>
        </p:nvSpPr>
        <p:spPr>
          <a:xfrm rot="3298639">
            <a:off x="996227" y="2235318"/>
            <a:ext cx="842186" cy="8899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589209" y="5136409"/>
            <a:ext cx="8243123" cy="2031325"/>
          </a:xfrm>
          <a:prstGeom prst="rect">
            <a:avLst/>
          </a:prstGeom>
          <a:noFill/>
        </p:spPr>
        <p:txBody>
          <a:bodyPr wrap="square" rtlCol="0">
            <a:spAutoFit/>
          </a:bodyPr>
          <a:lstStyle/>
          <a:p>
            <a:pPr lvl="0"/>
            <a:r>
              <a:rPr lang="en-US" b="1" dirty="0"/>
              <a:t>A form of errorless learning</a:t>
            </a:r>
          </a:p>
          <a:p>
            <a:pPr lvl="0"/>
            <a:endParaRPr lang="en-US" dirty="0"/>
          </a:p>
          <a:p>
            <a:pPr lvl="0"/>
            <a:r>
              <a:rPr lang="en-US" b="1" dirty="0"/>
              <a:t>Reminding/prompting students how to be successful before they even begin the activity, assignment or task</a:t>
            </a:r>
          </a:p>
          <a:p>
            <a:pPr marL="214313" indent="-214313">
              <a:buFont typeface="Arial" panose="020B0604020202020204" pitchFamily="34" charset="0"/>
              <a:buChar char="•"/>
            </a:pPr>
            <a:r>
              <a:rPr lang="en-US" dirty="0"/>
              <a:t>Not assuming that students are ready or are thinking about how to be successful</a:t>
            </a:r>
          </a:p>
          <a:p>
            <a:pPr marL="214313" indent="-214313">
              <a:buFont typeface="Arial" panose="020B0604020202020204" pitchFamily="34" charset="0"/>
              <a:buChar char="•"/>
            </a:pPr>
            <a:r>
              <a:rPr lang="en-US" dirty="0"/>
              <a:t>Rather, providing them with the behavioral answers to be successful in class</a:t>
            </a:r>
          </a:p>
          <a:p>
            <a:endParaRPr lang="en-US" dirty="0"/>
          </a:p>
        </p:txBody>
      </p:sp>
    </p:spTree>
    <p:extLst>
      <p:ext uri="{BB962C8B-B14F-4D97-AF65-F5344CB8AC3E}">
        <p14:creationId xmlns:p14="http://schemas.microsoft.com/office/powerpoint/2010/main" val="2910330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199" y="238125"/>
            <a:ext cx="8526463" cy="1066800"/>
          </a:xfrm>
        </p:spPr>
        <p:txBody>
          <a:bodyPr>
            <a:normAutofit fontScale="90000"/>
          </a:bodyPr>
          <a:lstStyle/>
          <a:p>
            <a:pPr eaLnBrk="1" fontAlgn="auto" hangingPunct="1">
              <a:spcAft>
                <a:spcPts val="0"/>
              </a:spcAft>
              <a:defRPr/>
            </a:pPr>
            <a:r>
              <a:rPr lang="en-US" altLang="en-US" sz="3600" dirty="0" smtClean="0">
                <a:ea typeface="ＭＳ Ｐゴシック" panose="020B0600070205080204" pitchFamily="34" charset="-128"/>
              </a:rPr>
              <a:t>Does knowing how to be successful in one setting mean you know how to be successful in another?</a:t>
            </a:r>
          </a:p>
        </p:txBody>
      </p:sp>
      <p:sp>
        <p:nvSpPr>
          <p:cNvPr id="3" name="Content Placeholder 2"/>
          <p:cNvSpPr>
            <a:spLocks noGrp="1"/>
          </p:cNvSpPr>
          <p:nvPr>
            <p:ph idx="1"/>
          </p:nvPr>
        </p:nvSpPr>
        <p:spPr>
          <a:xfrm>
            <a:off x="0" y="2228850"/>
            <a:ext cx="5865812" cy="4324350"/>
          </a:xfrm>
        </p:spPr>
        <p:txBody>
          <a:bodyPr>
            <a:normAutofit/>
          </a:bodyPr>
          <a:lstStyle/>
          <a:p>
            <a:pPr eaLnBrk="1" fontAlgn="auto" hangingPunct="1">
              <a:spcAft>
                <a:spcPts val="0"/>
              </a:spcAft>
              <a:defRPr/>
            </a:pPr>
            <a:r>
              <a:rPr lang="en-US" altLang="en-US" dirty="0" smtClean="0">
                <a:ea typeface="ＭＳ Ｐゴシック" panose="020B0600070205080204" pitchFamily="34" charset="-128"/>
              </a:rPr>
              <a:t>Would we crack open a beer in church?</a:t>
            </a:r>
          </a:p>
          <a:p>
            <a:pPr eaLnBrk="1" fontAlgn="auto" hangingPunct="1">
              <a:spcAft>
                <a:spcPts val="0"/>
              </a:spcAft>
              <a:defRPr/>
            </a:pPr>
            <a:endParaRPr lang="en-US" altLang="en-US" dirty="0" smtClean="0">
              <a:ea typeface="ＭＳ Ｐゴシック" panose="020B0600070205080204" pitchFamily="34" charset="-128"/>
            </a:endParaRPr>
          </a:p>
        </p:txBody>
      </p:sp>
      <p:pic>
        <p:nvPicPr>
          <p:cNvPr id="326658" name="Picture 2" descr="http://4.bp.blogspot.com/_A8eoD9pSgMg/SCm2O0ihufI/AAAAAAAAAK0/K-faYe-wYWQ/s400/beer-church-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106" y="1304925"/>
            <a:ext cx="25066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758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26658"/>
                                        </p:tgtEl>
                                        <p:attrNameLst>
                                          <p:attrName>style.visibility</p:attrName>
                                        </p:attrNameLst>
                                      </p:cBhvr>
                                      <p:to>
                                        <p:strVal val="visible"/>
                                      </p:to>
                                    </p:set>
                                    <p:animEffect transition="in" filter="blinds(horizontal)">
                                      <p:cBhvr>
                                        <p:cTn id="12" dur="500"/>
                                        <p:tgtEl>
                                          <p:spTgt spid="3266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326658"/>
                                        </p:tgtEl>
                                      </p:cBhvr>
                                    </p:animEffect>
                                    <p:set>
                                      <p:cBhvr>
                                        <p:cTn id="17" dur="1" fill="hold">
                                          <p:stCondLst>
                                            <p:cond delay="499"/>
                                          </p:stCondLst>
                                        </p:cTn>
                                        <p:tgtEl>
                                          <p:spTgt spid="326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002060"/>
          </a:solidFill>
        </p:spPr>
        <p:txBody>
          <a:bodyPr/>
          <a:lstStyle/>
          <a:p>
            <a:r>
              <a:rPr lang="en-US" dirty="0" smtClean="0">
                <a:solidFill>
                  <a:schemeClr val="bg1"/>
                </a:solidFill>
              </a:rPr>
              <a:t>What is a </a:t>
            </a:r>
            <a:r>
              <a:rPr lang="en-US" dirty="0" err="1" smtClean="0">
                <a:solidFill>
                  <a:schemeClr val="bg1"/>
                </a:solidFill>
              </a:rPr>
              <a:t>Precorrection</a:t>
            </a:r>
            <a:r>
              <a:rPr lang="en-US" dirty="0" smtClean="0">
                <a:solidFill>
                  <a:schemeClr val="bg1"/>
                </a:solidFill>
              </a:rPr>
              <a:t>? </a:t>
            </a:r>
            <a:endParaRPr lang="en-US" dirty="0">
              <a:solidFill>
                <a:schemeClr val="bg1"/>
              </a:solidFill>
            </a:endParaRPr>
          </a:p>
        </p:txBody>
      </p:sp>
      <p:sp>
        <p:nvSpPr>
          <p:cNvPr id="9" name="Text Placeholder 8"/>
          <p:cNvSpPr>
            <a:spLocks noGrp="1"/>
          </p:cNvSpPr>
          <p:nvPr>
            <p:ph type="body" idx="1"/>
          </p:nvPr>
        </p:nvSpPr>
        <p:spPr>
          <a:ln>
            <a:noFill/>
          </a:ln>
          <a:effectLst/>
        </p:spPr>
        <p:style>
          <a:lnRef idx="1">
            <a:schemeClr val="dk1"/>
          </a:lnRef>
          <a:fillRef idx="2">
            <a:schemeClr val="dk1"/>
          </a:fillRef>
          <a:effectRef idx="1">
            <a:schemeClr val="dk1"/>
          </a:effectRef>
          <a:fontRef idx="minor">
            <a:schemeClr val="dk1"/>
          </a:fontRef>
        </p:style>
        <p:txBody>
          <a:bodyPr>
            <a:normAutofit/>
          </a:bodyPr>
          <a:lstStyle/>
          <a:p>
            <a:r>
              <a:rPr lang="en-US" dirty="0" err="1" smtClean="0">
                <a:solidFill>
                  <a:schemeClr val="tx1"/>
                </a:solidFill>
                <a:latin typeface="Arial" panose="020B0604020202020204" pitchFamily="34" charset="0"/>
                <a:cs typeface="Arial" panose="020B0604020202020204" pitchFamily="34" charset="0"/>
              </a:rPr>
              <a:t>Precorrection</a:t>
            </a:r>
            <a:endParaRPr lang="en-US" dirty="0">
              <a:solidFill>
                <a:schemeClr val="tx1"/>
              </a:solidFill>
              <a:latin typeface="Arial" panose="020B0604020202020204" pitchFamily="34" charset="0"/>
              <a:cs typeface="Arial" panose="020B0604020202020204" pitchFamily="34" charset="0"/>
            </a:endParaRPr>
          </a:p>
        </p:txBody>
      </p:sp>
      <p:sp>
        <p:nvSpPr>
          <p:cNvPr id="2" name="Content Placeholder 1"/>
          <p:cNvSpPr>
            <a:spLocks noGrp="1"/>
          </p:cNvSpPr>
          <p:nvPr>
            <p:ph sz="half" idx="2"/>
          </p:nvPr>
        </p:nvSpPr>
        <p:spPr>
          <a:solidFill>
            <a:schemeClr val="bg1">
              <a:lumMod val="85000"/>
            </a:schemeClr>
          </a:solidFill>
        </p:spPr>
        <p:txBody>
          <a:bodyPr>
            <a:normAutofit/>
          </a:bodyPr>
          <a:lstStyle/>
          <a:p>
            <a:r>
              <a:rPr lang="en-US" sz="2000" dirty="0" smtClean="0">
                <a:solidFill>
                  <a:schemeClr val="tx1"/>
                </a:solidFill>
              </a:rPr>
              <a:t>Proactive teaching methodology that does not assume students know and ready for what is next</a:t>
            </a:r>
          </a:p>
          <a:p>
            <a:endParaRPr lang="en-US" sz="2000" dirty="0"/>
          </a:p>
          <a:p>
            <a:r>
              <a:rPr lang="en-US" sz="2000" dirty="0" smtClean="0">
                <a:solidFill>
                  <a:schemeClr val="tx1"/>
                </a:solidFill>
              </a:rPr>
              <a:t>Anticipating behavior that could occur and getting on the front end of it</a:t>
            </a:r>
            <a:endParaRPr lang="en-US" sz="2000" dirty="0"/>
          </a:p>
          <a:p>
            <a:endParaRPr lang="en-US" sz="2000" dirty="0">
              <a:solidFill>
                <a:schemeClr val="tx1"/>
              </a:solidFill>
            </a:endParaRPr>
          </a:p>
          <a:p>
            <a:r>
              <a:rPr lang="en-US" sz="2000" dirty="0" smtClean="0"/>
              <a:t>Increasing the likelihood that you wont see particular behaviors that interfere with learning</a:t>
            </a:r>
            <a:endParaRPr lang="en-US" sz="2000" dirty="0" smtClean="0">
              <a:solidFill>
                <a:schemeClr val="tx1"/>
              </a:solidFill>
            </a:endParaRPr>
          </a:p>
        </p:txBody>
      </p:sp>
      <p:sp>
        <p:nvSpPr>
          <p:cNvPr id="10" name="Text Placeholder 9"/>
          <p:cNvSpPr>
            <a:spLocks noGrp="1"/>
          </p:cNvSpPr>
          <p:nvPr>
            <p:ph type="body" sz="quarter" idx="3"/>
          </p:nvPr>
        </p:nvSpPr>
        <p:spPr>
          <a:gradFill flip="none" rotWithShape="1">
            <a:gsLst>
              <a:gs pos="0">
                <a:schemeClr val="accent5">
                  <a:lumMod val="40000"/>
                  <a:lumOff val="60000"/>
                  <a:shade val="67500"/>
                  <a:satMod val="115000"/>
                </a:schemeClr>
              </a:gs>
              <a:gs pos="100000">
                <a:schemeClr val="accent5">
                  <a:lumMod val="40000"/>
                  <a:lumOff val="60000"/>
                  <a:shade val="100000"/>
                  <a:satMod val="115000"/>
                </a:schemeClr>
              </a:gs>
            </a:gsLst>
            <a:lin ang="16200000" scaled="1"/>
            <a:tileRect/>
          </a:gradFill>
        </p:spPr>
        <p:txBody>
          <a:bodyPr>
            <a:noAutofit/>
          </a:bodyPr>
          <a:lstStyle/>
          <a:p>
            <a:r>
              <a:rPr lang="en-US" sz="2800" dirty="0" smtClean="0">
                <a:solidFill>
                  <a:schemeClr val="tx1"/>
                </a:solidFill>
              </a:rPr>
              <a:t>Correction</a:t>
            </a:r>
            <a:endParaRPr lang="en-US" sz="2800" dirty="0">
              <a:solidFill>
                <a:schemeClr val="tx1"/>
              </a:solidFill>
            </a:endParaRPr>
          </a:p>
        </p:txBody>
      </p:sp>
      <p:sp>
        <p:nvSpPr>
          <p:cNvPr id="5" name="Content Placeholder 4"/>
          <p:cNvSpPr>
            <a:spLocks noGrp="1"/>
          </p:cNvSpPr>
          <p:nvPr>
            <p:ph sz="quarter" idx="4"/>
          </p:nvPr>
        </p:nvSpPr>
        <p:spPr>
          <a:solidFill>
            <a:schemeClr val="accent5">
              <a:lumMod val="20000"/>
              <a:lumOff val="80000"/>
            </a:schemeClr>
          </a:solidFill>
        </p:spPr>
        <p:txBody>
          <a:bodyPr>
            <a:normAutofit lnSpcReduction="10000"/>
          </a:bodyPr>
          <a:lstStyle/>
          <a:p>
            <a:r>
              <a:rPr lang="en-US" dirty="0" smtClean="0">
                <a:solidFill>
                  <a:schemeClr val="tx1"/>
                </a:solidFill>
              </a:rPr>
              <a:t>Waiting for behavior to occur then reacting to it </a:t>
            </a:r>
          </a:p>
          <a:p>
            <a:endParaRPr lang="en-US" dirty="0" smtClean="0">
              <a:solidFill>
                <a:schemeClr val="tx1"/>
              </a:solidFill>
            </a:endParaRPr>
          </a:p>
          <a:p>
            <a:r>
              <a:rPr lang="en-US" dirty="0" smtClean="0"/>
              <a:t>Unintentionally escalating behavior by how behavior is addressed</a:t>
            </a:r>
          </a:p>
          <a:p>
            <a:endParaRPr lang="en-US" dirty="0">
              <a:solidFill>
                <a:schemeClr val="tx1"/>
              </a:solidFill>
            </a:endParaRPr>
          </a:p>
          <a:p>
            <a:r>
              <a:rPr lang="en-US" dirty="0" smtClean="0"/>
              <a:t>Assuming students are thinking about what to do next</a:t>
            </a:r>
            <a:endParaRPr lang="en-US" dirty="0">
              <a:solidFill>
                <a:schemeClr val="tx1"/>
              </a:solidFill>
            </a:endParaRPr>
          </a:p>
        </p:txBody>
      </p:sp>
      <p:sp>
        <p:nvSpPr>
          <p:cNvPr id="8" name="Rectangle 7"/>
          <p:cNvSpPr/>
          <p:nvPr/>
        </p:nvSpPr>
        <p:spPr>
          <a:xfrm>
            <a:off x="4255788" y="2709714"/>
            <a:ext cx="705258" cy="692497"/>
          </a:xfrm>
          <a:prstGeom prst="rect">
            <a:avLst/>
          </a:prstGeom>
          <a:noFill/>
        </p:spPr>
        <p:txBody>
          <a:bodyPr wrap="none" lIns="68580" tIns="34290" rIns="68580" bIns="34290">
            <a:spAutoFit/>
          </a:bodyPr>
          <a:lstStyle/>
          <a:p>
            <a:pPr algn="ctr"/>
            <a:r>
              <a:rPr lang="en-US" sz="4050" dirty="0">
                <a:ln w="0"/>
                <a:effectLst>
                  <a:outerShdw blurRad="38100" dist="19050" dir="2700000" algn="tl" rotWithShape="0">
                    <a:schemeClr val="dk1">
                      <a:alpha val="40000"/>
                    </a:schemeClr>
                  </a:outerShdw>
                </a:effectLst>
              </a:rPr>
              <a:t>vs.</a:t>
            </a:r>
          </a:p>
        </p:txBody>
      </p:sp>
    </p:spTree>
    <p:extLst>
      <p:ext uri="{BB962C8B-B14F-4D97-AF65-F5344CB8AC3E}">
        <p14:creationId xmlns:p14="http://schemas.microsoft.com/office/powerpoint/2010/main" val="7520592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fontScale="90000"/>
          </a:bodyPr>
          <a:lstStyle/>
          <a:p>
            <a:r>
              <a:rPr lang="en-US" dirty="0" smtClean="0">
                <a:solidFill>
                  <a:schemeClr val="bg1"/>
                </a:solidFill>
              </a:rPr>
              <a:t>What is </a:t>
            </a:r>
            <a:r>
              <a:rPr lang="en-US" dirty="0">
                <a:solidFill>
                  <a:schemeClr val="bg1"/>
                </a:solidFill>
              </a:rPr>
              <a:t>a </a:t>
            </a:r>
            <a:r>
              <a:rPr lang="en-US" dirty="0" smtClean="0">
                <a:solidFill>
                  <a:schemeClr val="bg1"/>
                </a:solidFill>
              </a:rPr>
              <a:t>classroom motivation system?</a:t>
            </a:r>
            <a:endParaRPr lang="en-US" dirty="0">
              <a:solidFill>
                <a:schemeClr val="bg1"/>
              </a:solidFill>
            </a:endParaRPr>
          </a:p>
        </p:txBody>
      </p:sp>
      <p:graphicFrame>
        <p:nvGraphicFramePr>
          <p:cNvPr id="3" name="Content Placeholder 2"/>
          <p:cNvGraphicFramePr>
            <a:graphicFrameLocks noGrp="1"/>
          </p:cNvGraphicFramePr>
          <p:nvPr>
            <p:ph idx="1"/>
            <p:extLst/>
          </p:nvPr>
        </p:nvGraphicFramePr>
        <p:xfrm>
          <a:off x="1417320" y="1663003"/>
          <a:ext cx="6286500" cy="3600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Arrow 3"/>
          <p:cNvSpPr/>
          <p:nvPr/>
        </p:nvSpPr>
        <p:spPr>
          <a:xfrm rot="7241520">
            <a:off x="7138815" y="2365527"/>
            <a:ext cx="842186" cy="8899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589209" y="5136409"/>
            <a:ext cx="8243123" cy="830997"/>
          </a:xfrm>
          <a:prstGeom prst="rect">
            <a:avLst/>
          </a:prstGeom>
          <a:noFill/>
        </p:spPr>
        <p:txBody>
          <a:bodyPr wrap="square" rtlCol="0">
            <a:spAutoFit/>
          </a:bodyPr>
          <a:lstStyle/>
          <a:p>
            <a:pPr lvl="0"/>
            <a:r>
              <a:rPr lang="en-US" sz="2400" b="1" dirty="0" smtClean="0"/>
              <a:t>System that grants students contingent access to wanted experiences based on exhibiting desired behavior </a:t>
            </a:r>
            <a:endParaRPr lang="en-US" sz="2400" dirty="0"/>
          </a:p>
        </p:txBody>
      </p:sp>
      <p:sp>
        <p:nvSpPr>
          <p:cNvPr id="6" name="Right Arrow 5"/>
          <p:cNvSpPr/>
          <p:nvPr/>
        </p:nvSpPr>
        <p:spPr>
          <a:xfrm rot="3298639">
            <a:off x="1148627" y="2387718"/>
            <a:ext cx="842186" cy="8899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890069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Motivation System</a:t>
            </a:r>
            <a:endParaRPr lang="en-US" dirty="0"/>
          </a:p>
        </p:txBody>
      </p:sp>
      <p:sp>
        <p:nvSpPr>
          <p:cNvPr id="3" name="Content Placeholder 2"/>
          <p:cNvSpPr>
            <a:spLocks noGrp="1"/>
          </p:cNvSpPr>
          <p:nvPr>
            <p:ph idx="1"/>
          </p:nvPr>
        </p:nvSpPr>
        <p:spPr>
          <a:xfrm>
            <a:off x="900112" y="2133601"/>
            <a:ext cx="7622630" cy="3931920"/>
          </a:xfrm>
        </p:spPr>
        <p:txBody>
          <a:bodyPr/>
          <a:lstStyle/>
          <a:p>
            <a:r>
              <a:rPr lang="en-US" dirty="0" smtClean="0"/>
              <a:t>Types of group-based motivation systems:</a:t>
            </a:r>
          </a:p>
          <a:p>
            <a:pPr lvl="1"/>
            <a:r>
              <a:rPr lang="en-US" dirty="0" smtClean="0"/>
              <a:t>ALL for one (visible publically)</a:t>
            </a:r>
          </a:p>
          <a:p>
            <a:pPr lvl="1"/>
            <a:r>
              <a:rPr lang="en-US" dirty="0" smtClean="0"/>
              <a:t>ONE for all </a:t>
            </a:r>
          </a:p>
          <a:p>
            <a:pPr lvl="1"/>
            <a:r>
              <a:rPr lang="en-US" dirty="0" smtClean="0"/>
              <a:t>To each his/her own (privately managed)</a:t>
            </a:r>
            <a:endParaRPr lang="en-US" dirty="0"/>
          </a:p>
        </p:txBody>
      </p:sp>
    </p:spTree>
    <p:extLst>
      <p:ext uri="{BB962C8B-B14F-4D97-AF65-F5344CB8AC3E}">
        <p14:creationId xmlns:p14="http://schemas.microsoft.com/office/powerpoint/2010/main" val="29254485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fontScale="90000"/>
          </a:bodyPr>
          <a:lstStyle/>
          <a:p>
            <a:r>
              <a:rPr lang="en-US" dirty="0" smtClean="0">
                <a:solidFill>
                  <a:schemeClr val="bg1"/>
                </a:solidFill>
              </a:rPr>
              <a:t>What is </a:t>
            </a:r>
            <a:r>
              <a:rPr lang="en-US" dirty="0">
                <a:solidFill>
                  <a:schemeClr val="bg1"/>
                </a:solidFill>
              </a:rPr>
              <a:t>a </a:t>
            </a:r>
            <a:r>
              <a:rPr lang="en-US" dirty="0" smtClean="0">
                <a:solidFill>
                  <a:schemeClr val="bg1"/>
                </a:solidFill>
              </a:rPr>
              <a:t>Positive Greetings </a:t>
            </a:r>
            <a:br>
              <a:rPr lang="en-US" dirty="0" smtClean="0">
                <a:solidFill>
                  <a:schemeClr val="bg1"/>
                </a:solidFill>
              </a:rPr>
            </a:br>
            <a:r>
              <a:rPr lang="en-US" dirty="0" smtClean="0">
                <a:solidFill>
                  <a:schemeClr val="bg1"/>
                </a:solidFill>
              </a:rPr>
              <a:t>at the Door?</a:t>
            </a:r>
            <a:endParaRPr lang="en-US" dirty="0">
              <a:solidFill>
                <a:schemeClr val="bg1"/>
              </a:solidFill>
            </a:endParaRPr>
          </a:p>
        </p:txBody>
      </p:sp>
      <p:graphicFrame>
        <p:nvGraphicFramePr>
          <p:cNvPr id="3" name="Content Placeholder 2"/>
          <p:cNvGraphicFramePr>
            <a:graphicFrameLocks noGrp="1"/>
          </p:cNvGraphicFramePr>
          <p:nvPr>
            <p:ph idx="1"/>
            <p:extLst/>
          </p:nvPr>
        </p:nvGraphicFramePr>
        <p:xfrm>
          <a:off x="1417320" y="2080069"/>
          <a:ext cx="6286500" cy="3183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Arrow 3"/>
          <p:cNvSpPr/>
          <p:nvPr/>
        </p:nvSpPr>
        <p:spPr>
          <a:xfrm rot="3298639">
            <a:off x="1337240" y="2235318"/>
            <a:ext cx="842186" cy="8899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743755" y="4813329"/>
            <a:ext cx="8243123" cy="1200329"/>
          </a:xfrm>
          <a:prstGeom prst="rect">
            <a:avLst/>
          </a:prstGeom>
          <a:noFill/>
        </p:spPr>
        <p:txBody>
          <a:bodyPr wrap="square" rtlCol="0">
            <a:spAutoFit/>
          </a:bodyPr>
          <a:lstStyle/>
          <a:p>
            <a:pPr lvl="0"/>
            <a:r>
              <a:rPr lang="en-US" b="1" dirty="0"/>
              <a:t>Goal is to get the class off to a good start and pull students “into relationship” with the teacher before transitioning into the room</a:t>
            </a:r>
          </a:p>
          <a:p>
            <a:pPr marL="214313" indent="-214313">
              <a:buFont typeface="Arial" panose="020B0604020202020204" pitchFamily="34" charset="0"/>
              <a:buChar char="•"/>
            </a:pPr>
            <a:r>
              <a:rPr lang="en-US" b="1" dirty="0"/>
              <a:t>Aim is for each student to feel welcomed and wanted as they enter the classroom</a:t>
            </a:r>
          </a:p>
          <a:p>
            <a:endParaRPr lang="en-US" dirty="0"/>
          </a:p>
        </p:txBody>
      </p:sp>
      <p:sp>
        <p:nvSpPr>
          <p:cNvPr id="6" name="TextBox 5"/>
          <p:cNvSpPr txBox="1"/>
          <p:nvPr/>
        </p:nvSpPr>
        <p:spPr>
          <a:xfrm>
            <a:off x="1984508" y="4286250"/>
            <a:ext cx="5507470" cy="300082"/>
          </a:xfrm>
          <a:prstGeom prst="rect">
            <a:avLst/>
          </a:prstGeom>
          <a:noFill/>
        </p:spPr>
        <p:txBody>
          <a:bodyPr wrap="none" rtlCol="0">
            <a:spAutoFit/>
          </a:bodyPr>
          <a:lstStyle/>
          <a:p>
            <a:pPr>
              <a:tabLst>
                <a:tab pos="2571750" algn="ctr"/>
                <a:tab pos="4800600" algn="ctr"/>
              </a:tabLst>
            </a:pPr>
            <a:r>
              <a:rPr lang="en-US" sz="1350" dirty="0"/>
              <a:t>Antecedent	Behavior	Consequence</a:t>
            </a:r>
          </a:p>
        </p:txBody>
      </p:sp>
    </p:spTree>
    <p:extLst>
      <p:ext uri="{BB962C8B-B14F-4D97-AF65-F5344CB8AC3E}">
        <p14:creationId xmlns:p14="http://schemas.microsoft.com/office/powerpoint/2010/main" val="9244983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to Implement PGD</a:t>
            </a:r>
            <a:endParaRPr lang="en-US" dirty="0"/>
          </a:p>
        </p:txBody>
      </p:sp>
      <p:sp>
        <p:nvSpPr>
          <p:cNvPr id="3" name="Content Placeholder 2"/>
          <p:cNvSpPr>
            <a:spLocks noGrp="1"/>
          </p:cNvSpPr>
          <p:nvPr>
            <p:ph idx="1"/>
          </p:nvPr>
        </p:nvSpPr>
        <p:spPr>
          <a:xfrm>
            <a:off x="457200" y="1417638"/>
            <a:ext cx="5237677" cy="3028950"/>
          </a:xfrm>
        </p:spPr>
        <p:txBody>
          <a:bodyPr>
            <a:noAutofit/>
          </a:bodyPr>
          <a:lstStyle/>
          <a:p>
            <a:endParaRPr lang="en-US" sz="2400" dirty="0"/>
          </a:p>
          <a:p>
            <a:r>
              <a:rPr lang="en-US" dirty="0"/>
              <a:t>Steps</a:t>
            </a:r>
          </a:p>
          <a:p>
            <a:pPr lvl="1"/>
            <a:r>
              <a:rPr lang="en-US" sz="2400" dirty="0"/>
              <a:t>Have an activity ready as students transition into the classroom</a:t>
            </a:r>
          </a:p>
          <a:p>
            <a:pPr lvl="1"/>
            <a:r>
              <a:rPr lang="en-US" sz="2400" b="1" dirty="0"/>
              <a:t>Greet each student individually using their name, a gesture, or special handshake</a:t>
            </a:r>
          </a:p>
          <a:p>
            <a:pPr lvl="1"/>
            <a:r>
              <a:rPr lang="en-US" sz="2400" dirty="0"/>
              <a:t>Periodically prompt/remind of the </a:t>
            </a:r>
            <a:r>
              <a:rPr lang="en-US" sz="2400" dirty="0" smtClean="0"/>
              <a:t>activity</a:t>
            </a:r>
          </a:p>
          <a:p>
            <a:pPr lvl="1"/>
            <a:r>
              <a:rPr lang="en-US" sz="2400" dirty="0" smtClean="0"/>
              <a:t>Be intentional about connecting with students who may have struggled behaviorally the previous day</a:t>
            </a:r>
            <a:endParaRPr lang="en-US" sz="2400" dirty="0"/>
          </a:p>
        </p:txBody>
      </p:sp>
      <p:pic>
        <p:nvPicPr>
          <p:cNvPr id="4" name="Picture 3"/>
          <p:cNvPicPr>
            <a:picLocks noChangeAspect="1"/>
          </p:cNvPicPr>
          <p:nvPr/>
        </p:nvPicPr>
        <p:blipFill>
          <a:blip r:embed="rId2"/>
          <a:stretch>
            <a:fillRect/>
          </a:stretch>
        </p:blipFill>
        <p:spPr>
          <a:xfrm>
            <a:off x="6094926" y="2145381"/>
            <a:ext cx="2491940" cy="1643825"/>
          </a:xfrm>
          <a:prstGeom prst="rect">
            <a:avLst/>
          </a:prstGeom>
        </p:spPr>
      </p:pic>
      <p:pic>
        <p:nvPicPr>
          <p:cNvPr id="5" name="Picture 4"/>
          <p:cNvPicPr>
            <a:picLocks noChangeAspect="1"/>
          </p:cNvPicPr>
          <p:nvPr/>
        </p:nvPicPr>
        <p:blipFill>
          <a:blip r:embed="rId3"/>
          <a:stretch>
            <a:fillRect/>
          </a:stretch>
        </p:blipFill>
        <p:spPr>
          <a:xfrm>
            <a:off x="6094927" y="3943536"/>
            <a:ext cx="2491940" cy="1554294"/>
          </a:xfrm>
          <a:prstGeom prst="rect">
            <a:avLst/>
          </a:prstGeom>
        </p:spPr>
      </p:pic>
    </p:spTree>
    <p:extLst>
      <p:ext uri="{BB962C8B-B14F-4D97-AF65-F5344CB8AC3E}">
        <p14:creationId xmlns:p14="http://schemas.microsoft.com/office/powerpoint/2010/main" val="14035005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ingredients?</a:t>
            </a:r>
            <a:endParaRPr lang="en-US" dirty="0"/>
          </a:p>
        </p:txBody>
      </p:sp>
      <p:sp>
        <p:nvSpPr>
          <p:cNvPr id="3" name="Content Placeholder 2"/>
          <p:cNvSpPr>
            <a:spLocks noGrp="1"/>
          </p:cNvSpPr>
          <p:nvPr>
            <p:ph idx="1"/>
          </p:nvPr>
        </p:nvSpPr>
        <p:spPr/>
        <p:txBody>
          <a:bodyPr/>
          <a:lstStyle/>
          <a:p>
            <a:r>
              <a:rPr lang="en-US" dirty="0" smtClean="0"/>
              <a:t>Relationship ingredient</a:t>
            </a:r>
          </a:p>
          <a:p>
            <a:pPr lvl="1"/>
            <a:r>
              <a:rPr lang="en-US" sz="2600" dirty="0" smtClean="0"/>
              <a:t>All students and staff feel welcomed, valued and a sense of belonging and connection to others in school</a:t>
            </a:r>
            <a:endParaRPr lang="en-US" sz="2600" dirty="0"/>
          </a:p>
        </p:txBody>
      </p:sp>
      <p:pic>
        <p:nvPicPr>
          <p:cNvPr id="4" name="Picture 3"/>
          <p:cNvPicPr>
            <a:picLocks noChangeAspect="1"/>
          </p:cNvPicPr>
          <p:nvPr/>
        </p:nvPicPr>
        <p:blipFill>
          <a:blip r:embed="rId2"/>
          <a:stretch>
            <a:fillRect/>
          </a:stretch>
        </p:blipFill>
        <p:spPr>
          <a:xfrm>
            <a:off x="2336079" y="3562065"/>
            <a:ext cx="5190660" cy="2464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00827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521" y="381000"/>
            <a:ext cx="8458200" cy="1219200"/>
          </a:xfrm>
        </p:spPr>
        <p:txBody>
          <a:bodyPr/>
          <a:lstStyle/>
          <a:p>
            <a:r>
              <a:rPr lang="en-US" sz="3600" dirty="0"/>
              <a:t>Banking Metaphor</a:t>
            </a:r>
          </a:p>
        </p:txBody>
      </p:sp>
      <p:sp>
        <p:nvSpPr>
          <p:cNvPr id="3" name="Content Placeholder 2"/>
          <p:cNvSpPr>
            <a:spLocks noGrp="1"/>
          </p:cNvSpPr>
          <p:nvPr>
            <p:ph idx="1"/>
          </p:nvPr>
        </p:nvSpPr>
        <p:spPr>
          <a:xfrm>
            <a:off x="0" y="1779104"/>
            <a:ext cx="4803362" cy="4525963"/>
          </a:xfrm>
        </p:spPr>
        <p:txBody>
          <a:bodyPr>
            <a:normAutofit/>
          </a:bodyPr>
          <a:lstStyle/>
          <a:p>
            <a:r>
              <a:rPr lang="en-US" sz="3200" dirty="0"/>
              <a:t>Relationships are transactional, like banking:</a:t>
            </a:r>
          </a:p>
          <a:p>
            <a:pPr lvl="1"/>
            <a:r>
              <a:rPr lang="en-US" sz="2800" dirty="0"/>
              <a:t>One </a:t>
            </a:r>
            <a:r>
              <a:rPr lang="en-US" sz="2800" b="1" u="sng" dirty="0"/>
              <a:t>cannot withdraw</a:t>
            </a:r>
            <a:r>
              <a:rPr lang="en-US" sz="2800" dirty="0"/>
              <a:t> from a relationship </a:t>
            </a:r>
            <a:r>
              <a:rPr lang="en-US" sz="2800" b="1" u="sng" dirty="0"/>
              <a:t>until deposits have been made</a:t>
            </a:r>
          </a:p>
        </p:txBody>
      </p:sp>
      <p:pic>
        <p:nvPicPr>
          <p:cNvPr id="2050" name="Picture 2" descr="Image result for bank and withdraw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461" y="1779104"/>
            <a:ext cx="4116724" cy="3190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106035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521" y="143934"/>
            <a:ext cx="8458200" cy="1219200"/>
          </a:xfrm>
        </p:spPr>
        <p:txBody>
          <a:bodyPr>
            <a:normAutofit/>
          </a:bodyPr>
          <a:lstStyle/>
          <a:p>
            <a:r>
              <a:rPr lang="en-US" sz="4800" dirty="0"/>
              <a:t>Banking Metaphor</a:t>
            </a:r>
          </a:p>
        </p:txBody>
      </p:sp>
      <p:pic>
        <p:nvPicPr>
          <p:cNvPr id="2050" name="Picture 2" descr="Image result for bank and withdraw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8747" y="2560370"/>
            <a:ext cx="30480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Content Placeholder 2"/>
          <p:cNvSpPr txBox="1">
            <a:spLocks/>
          </p:cNvSpPr>
          <p:nvPr/>
        </p:nvSpPr>
        <p:spPr>
          <a:xfrm>
            <a:off x="0" y="2067240"/>
            <a:ext cx="5669721" cy="54706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525353"/>
              </a:buClr>
              <a:buSzPts val="2400"/>
              <a:buFont typeface="Arial"/>
              <a:buChar char="•"/>
              <a:defRPr sz="2400" b="0" i="0" u="none" strike="noStrike" cap="none">
                <a:solidFill>
                  <a:srgbClr val="525353"/>
                </a:solidFill>
                <a:latin typeface="Arial"/>
                <a:ea typeface="Arial"/>
                <a:cs typeface="Arial"/>
                <a:sym typeface="Arial"/>
              </a:defRPr>
            </a:lvl1pPr>
            <a:lvl2pPr marL="914400" marR="0" lvl="1" indent="-349250" algn="l" rtl="0">
              <a:lnSpc>
                <a:spcPct val="100000"/>
              </a:lnSpc>
              <a:spcBef>
                <a:spcPts val="400"/>
              </a:spcBef>
              <a:spcAft>
                <a:spcPts val="0"/>
              </a:spcAft>
              <a:buClr>
                <a:srgbClr val="525353"/>
              </a:buClr>
              <a:buSzPts val="1900"/>
              <a:buFont typeface="Arial"/>
              <a:buChar char="•"/>
              <a:defRPr sz="2000" b="0" i="0" u="none" strike="noStrike" cap="none">
                <a:solidFill>
                  <a:srgbClr val="525353"/>
                </a:solidFill>
                <a:latin typeface="Arial"/>
                <a:ea typeface="Arial"/>
                <a:cs typeface="Arial"/>
                <a:sym typeface="Arial"/>
              </a:defRPr>
            </a:lvl2pPr>
            <a:lvl3pPr marL="1371600" marR="0" lvl="2" indent="-349250" algn="l" rtl="0">
              <a:lnSpc>
                <a:spcPct val="100000"/>
              </a:lnSpc>
              <a:spcBef>
                <a:spcPts val="400"/>
              </a:spcBef>
              <a:spcAft>
                <a:spcPts val="0"/>
              </a:spcAft>
              <a:buClr>
                <a:srgbClr val="525353"/>
              </a:buClr>
              <a:buSzPts val="1900"/>
              <a:buFont typeface="Arial"/>
              <a:buChar char="•"/>
              <a:defRPr sz="2000" b="0" i="0" u="none" strike="noStrike" cap="none">
                <a:solidFill>
                  <a:srgbClr val="525353"/>
                </a:solidFill>
                <a:latin typeface="Arial"/>
                <a:ea typeface="Arial"/>
                <a:cs typeface="Arial"/>
                <a:sym typeface="Arial"/>
              </a:defRPr>
            </a:lvl3pPr>
            <a:lvl4pPr marL="1828800" marR="0" lvl="3" indent="-349250" algn="l" rtl="0">
              <a:lnSpc>
                <a:spcPct val="100000"/>
              </a:lnSpc>
              <a:spcBef>
                <a:spcPts val="400"/>
              </a:spcBef>
              <a:spcAft>
                <a:spcPts val="0"/>
              </a:spcAft>
              <a:buClr>
                <a:srgbClr val="525353"/>
              </a:buClr>
              <a:buSzPts val="1900"/>
              <a:buFont typeface="Arial"/>
              <a:buChar char="•"/>
              <a:defRPr sz="2000" b="0" i="0" u="none" strike="noStrike" cap="none">
                <a:solidFill>
                  <a:srgbClr val="525353"/>
                </a:solidFill>
                <a:latin typeface="Arial"/>
                <a:ea typeface="Arial"/>
                <a:cs typeface="Arial"/>
                <a:sym typeface="Arial"/>
              </a:defRPr>
            </a:lvl4pPr>
            <a:lvl5pPr marL="2286000" marR="0" lvl="4" indent="-349250" algn="l" rtl="0">
              <a:lnSpc>
                <a:spcPct val="100000"/>
              </a:lnSpc>
              <a:spcBef>
                <a:spcPts val="400"/>
              </a:spcBef>
              <a:spcAft>
                <a:spcPts val="0"/>
              </a:spcAft>
              <a:buClr>
                <a:srgbClr val="525353"/>
              </a:buClr>
              <a:buSzPts val="1900"/>
              <a:buFont typeface="Arial"/>
              <a:buChar char="•"/>
              <a:defRPr sz="2000" b="0" i="0" u="none" strike="noStrike" cap="none">
                <a:solidFill>
                  <a:srgbClr val="525353"/>
                </a:solidFill>
                <a:latin typeface="Arial"/>
                <a:ea typeface="Arial"/>
                <a:cs typeface="Arial"/>
                <a:sym typeface="Arial"/>
              </a:defRPr>
            </a:lvl5pPr>
            <a:lvl6pPr marL="2743200" marR="0" lvl="5" indent="-349250" algn="l" rtl="0">
              <a:lnSpc>
                <a:spcPct val="100000"/>
              </a:lnSpc>
              <a:spcBef>
                <a:spcPts val="400"/>
              </a:spcBef>
              <a:spcAft>
                <a:spcPts val="0"/>
              </a:spcAft>
              <a:buClr>
                <a:srgbClr val="525353"/>
              </a:buClr>
              <a:buSzPts val="1900"/>
              <a:buFont typeface="Arial"/>
              <a:buChar char="•"/>
              <a:defRPr sz="2000" b="0" i="0" u="none" strike="noStrike" cap="none">
                <a:solidFill>
                  <a:srgbClr val="525353"/>
                </a:solidFill>
                <a:latin typeface="Arial"/>
                <a:ea typeface="Arial"/>
                <a:cs typeface="Arial"/>
                <a:sym typeface="Arial"/>
              </a:defRPr>
            </a:lvl6pPr>
            <a:lvl7pPr marL="3200400" marR="0" lvl="6" indent="-349250" algn="l" rtl="0">
              <a:lnSpc>
                <a:spcPct val="100000"/>
              </a:lnSpc>
              <a:spcBef>
                <a:spcPts val="400"/>
              </a:spcBef>
              <a:spcAft>
                <a:spcPts val="0"/>
              </a:spcAft>
              <a:buClr>
                <a:srgbClr val="525353"/>
              </a:buClr>
              <a:buSzPts val="1900"/>
              <a:buFont typeface="Arial"/>
              <a:buChar char="•"/>
              <a:defRPr sz="2000" b="0" i="0" u="none" strike="noStrike" cap="none">
                <a:solidFill>
                  <a:srgbClr val="525353"/>
                </a:solidFill>
                <a:latin typeface="Arial"/>
                <a:ea typeface="Arial"/>
                <a:cs typeface="Arial"/>
                <a:sym typeface="Arial"/>
              </a:defRPr>
            </a:lvl7pPr>
            <a:lvl8pPr marL="3657600" marR="0" lvl="7" indent="-349250" algn="l" rtl="0">
              <a:lnSpc>
                <a:spcPct val="100000"/>
              </a:lnSpc>
              <a:spcBef>
                <a:spcPts val="400"/>
              </a:spcBef>
              <a:spcAft>
                <a:spcPts val="0"/>
              </a:spcAft>
              <a:buClr>
                <a:srgbClr val="525353"/>
              </a:buClr>
              <a:buSzPts val="1900"/>
              <a:buFont typeface="Arial"/>
              <a:buChar char="•"/>
              <a:defRPr sz="2000" b="0" i="0" u="none" strike="noStrike" cap="none">
                <a:solidFill>
                  <a:srgbClr val="525353"/>
                </a:solidFill>
                <a:latin typeface="Arial"/>
                <a:ea typeface="Arial"/>
                <a:cs typeface="Arial"/>
                <a:sym typeface="Arial"/>
              </a:defRPr>
            </a:lvl8pPr>
            <a:lvl9pPr marL="4114800" marR="0" lvl="8" indent="-349250" algn="l" rtl="0">
              <a:lnSpc>
                <a:spcPct val="100000"/>
              </a:lnSpc>
              <a:spcBef>
                <a:spcPts val="400"/>
              </a:spcBef>
              <a:spcAft>
                <a:spcPts val="0"/>
              </a:spcAft>
              <a:buClr>
                <a:srgbClr val="525353"/>
              </a:buClr>
              <a:buSzPts val="1900"/>
              <a:buFont typeface="Arial"/>
              <a:buChar char="•"/>
              <a:defRPr sz="2000" b="0" i="0" u="none" strike="noStrike" cap="none">
                <a:solidFill>
                  <a:srgbClr val="525353"/>
                </a:solidFill>
                <a:latin typeface="Arial"/>
                <a:ea typeface="Arial"/>
                <a:cs typeface="Arial"/>
                <a:sym typeface="Arial"/>
              </a:defRPr>
            </a:lvl9pPr>
          </a:lstStyle>
          <a:p>
            <a:r>
              <a:rPr lang="en-US" dirty="0" smtClean="0">
                <a:solidFill>
                  <a:schemeClr val="tx1"/>
                </a:solidFill>
              </a:rPr>
              <a:t>Withdraws educators make from students:</a:t>
            </a:r>
            <a:endParaRPr lang="en-US" dirty="0">
              <a:solidFill>
                <a:schemeClr val="tx1"/>
              </a:solidFill>
            </a:endParaRPr>
          </a:p>
          <a:p>
            <a:pPr lvl="1"/>
            <a:r>
              <a:rPr lang="en-US" dirty="0">
                <a:solidFill>
                  <a:schemeClr val="tx1"/>
                </a:solidFill>
              </a:rPr>
              <a:t>Correcting student behavior</a:t>
            </a:r>
          </a:p>
          <a:p>
            <a:pPr lvl="1"/>
            <a:r>
              <a:rPr lang="en-US" dirty="0">
                <a:solidFill>
                  <a:schemeClr val="tx1"/>
                </a:solidFill>
              </a:rPr>
              <a:t>Motivating a student to do unwanted work</a:t>
            </a:r>
          </a:p>
          <a:p>
            <a:pPr lvl="1"/>
            <a:r>
              <a:rPr lang="en-US" dirty="0">
                <a:solidFill>
                  <a:schemeClr val="tx1"/>
                </a:solidFill>
              </a:rPr>
              <a:t>Reminding students to show up to class on time</a:t>
            </a:r>
          </a:p>
          <a:p>
            <a:pPr lvl="1"/>
            <a:r>
              <a:rPr lang="en-US" dirty="0">
                <a:solidFill>
                  <a:schemeClr val="tx1"/>
                </a:solidFill>
              </a:rPr>
              <a:t>Getting students to be okay with failure</a:t>
            </a:r>
          </a:p>
          <a:p>
            <a:pPr lvl="1"/>
            <a:r>
              <a:rPr lang="en-US" dirty="0">
                <a:solidFill>
                  <a:schemeClr val="tx1"/>
                </a:solidFill>
              </a:rPr>
              <a:t>Encouraging students to try their hardest</a:t>
            </a:r>
          </a:p>
          <a:p>
            <a:pPr lvl="1"/>
            <a:endParaRPr lang="en-US" dirty="0">
              <a:solidFill>
                <a:schemeClr val="tx1"/>
              </a:solidFill>
            </a:endParaRPr>
          </a:p>
        </p:txBody>
      </p:sp>
    </p:spTree>
    <p:extLst>
      <p:ext uri="{BB962C8B-B14F-4D97-AF65-F5344CB8AC3E}">
        <p14:creationId xmlns:p14="http://schemas.microsoft.com/office/powerpoint/2010/main" val="9409730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1"/>
          <p:cNvSpPr txBox="1">
            <a:spLocks noGrp="1"/>
          </p:cNvSpPr>
          <p:nvPr>
            <p:ph type="title"/>
          </p:nvPr>
        </p:nvSpPr>
        <p:spPr>
          <a:xfrm>
            <a:off x="279400" y="74978"/>
            <a:ext cx="8458200" cy="11084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a:latin typeface="Arial"/>
                <a:ea typeface="Arial"/>
                <a:cs typeface="Arial"/>
                <a:sym typeface="Arial"/>
              </a:rPr>
              <a:t>Equity/Triage Tree Exercise: </a:t>
            </a:r>
            <a:r>
              <a:rPr lang="en-US" sz="2400" b="1" i="0" u="none" strike="noStrike" cap="none" dirty="0" smtClean="0">
                <a:latin typeface="Arial"/>
                <a:ea typeface="Arial"/>
                <a:cs typeface="Arial"/>
                <a:sym typeface="Arial"/>
              </a:rPr>
              <a:t/>
            </a:r>
            <a:br>
              <a:rPr lang="en-US" sz="2400" b="1" i="0" u="none" strike="noStrike" cap="none" dirty="0" smtClean="0">
                <a:latin typeface="Arial"/>
                <a:ea typeface="Arial"/>
                <a:cs typeface="Arial"/>
                <a:sym typeface="Arial"/>
              </a:rPr>
            </a:br>
            <a:r>
              <a:rPr lang="en-US" sz="2400" b="1" i="0" u="none" strike="noStrike" cap="none" dirty="0" smtClean="0">
                <a:latin typeface="Arial"/>
                <a:ea typeface="Arial"/>
                <a:cs typeface="Arial"/>
                <a:sym typeface="Arial"/>
              </a:rPr>
              <a:t>Identifying </a:t>
            </a:r>
            <a:r>
              <a:rPr lang="en-US" sz="2400" b="1" i="0" u="none" strike="noStrike" cap="none" dirty="0">
                <a:latin typeface="Arial"/>
                <a:ea typeface="Arial"/>
                <a:cs typeface="Arial"/>
                <a:sym typeface="Arial"/>
              </a:rPr>
              <a:t>Who Needs it the Most</a:t>
            </a:r>
            <a:endParaRPr dirty="0"/>
          </a:p>
        </p:txBody>
      </p:sp>
      <p:sp>
        <p:nvSpPr>
          <p:cNvPr id="635" name="Google Shape;635;p81"/>
          <p:cNvSpPr txBox="1"/>
          <p:nvPr/>
        </p:nvSpPr>
        <p:spPr>
          <a:xfrm>
            <a:off x="5537199" y="1387886"/>
            <a:ext cx="3662680" cy="45243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latin typeface="Arial"/>
                <a:ea typeface="Arial"/>
                <a:cs typeface="Arial"/>
                <a:sym typeface="Arial"/>
              </a:rPr>
              <a:t>Apples represent the students in your class. </a:t>
            </a:r>
            <a:endParaRPr/>
          </a:p>
          <a:p>
            <a:pPr marL="0" marR="0" lvl="0" indent="0" algn="l" rtl="0">
              <a:lnSpc>
                <a:spcPct val="100000"/>
              </a:lnSpc>
              <a:spcBef>
                <a:spcPts val="0"/>
              </a:spcBef>
              <a:spcAft>
                <a:spcPts val="0"/>
              </a:spcAft>
              <a:buNone/>
            </a:pPr>
            <a:endParaRPr sz="2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latin typeface="Arial"/>
                <a:ea typeface="Arial"/>
                <a:cs typeface="Arial"/>
                <a:sym typeface="Arial"/>
              </a:rPr>
              <a:t>Where a student is located depends on the relationship you have with the student. </a:t>
            </a:r>
            <a:endParaRPr/>
          </a:p>
          <a:p>
            <a:pPr marL="0" marR="0" lvl="0" indent="0" algn="l" rtl="0">
              <a:lnSpc>
                <a:spcPct val="100000"/>
              </a:lnSpc>
              <a:spcBef>
                <a:spcPts val="0"/>
              </a:spcBef>
              <a:spcAft>
                <a:spcPts val="0"/>
              </a:spcAft>
              <a:buNone/>
            </a:pPr>
            <a:endParaRPr sz="2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2400" b="1" i="0" u="none" strike="noStrike" cap="none">
                <a:latin typeface="Arial"/>
                <a:ea typeface="Arial"/>
                <a:cs typeface="Arial"/>
                <a:sym typeface="Arial"/>
              </a:rPr>
              <a:t>Step 1:</a:t>
            </a:r>
            <a:endParaRPr/>
          </a:p>
          <a:p>
            <a:pPr marL="0" marR="0" lvl="0" indent="0" algn="l" rtl="0">
              <a:lnSpc>
                <a:spcPct val="100000"/>
              </a:lnSpc>
              <a:spcBef>
                <a:spcPts val="0"/>
              </a:spcBef>
              <a:spcAft>
                <a:spcPts val="0"/>
              </a:spcAft>
              <a:buNone/>
            </a:pPr>
            <a:r>
              <a:rPr lang="en-US" sz="2400" b="0" i="0" u="none" strike="noStrike" cap="none">
                <a:latin typeface="Arial"/>
                <a:ea typeface="Arial"/>
                <a:cs typeface="Arial"/>
                <a:sym typeface="Arial"/>
              </a:rPr>
              <a:t>Select the class you are struggling with the most</a:t>
            </a:r>
            <a:endParaRPr/>
          </a:p>
          <a:p>
            <a:pPr marL="0" marR="0" lvl="0" indent="0" algn="l" rtl="0">
              <a:lnSpc>
                <a:spcPct val="100000"/>
              </a:lnSpc>
              <a:spcBef>
                <a:spcPts val="0"/>
              </a:spcBef>
              <a:spcAft>
                <a:spcPts val="0"/>
              </a:spcAft>
              <a:buNone/>
            </a:pPr>
            <a:endParaRPr sz="2400" b="0" i="0" u="none" strike="noStrike" cap="none">
              <a:latin typeface="Arial"/>
              <a:ea typeface="Arial"/>
              <a:cs typeface="Arial"/>
              <a:sym typeface="Arial"/>
            </a:endParaRPr>
          </a:p>
        </p:txBody>
      </p:sp>
      <p:pic>
        <p:nvPicPr>
          <p:cNvPr id="636" name="Google Shape;636;p81"/>
          <p:cNvPicPr preferRelativeResize="0"/>
          <p:nvPr/>
        </p:nvPicPr>
        <p:blipFill rotWithShape="1">
          <a:blip r:embed="rId3">
            <a:alphaModFix/>
          </a:blip>
          <a:srcRect/>
          <a:stretch/>
        </p:blipFill>
        <p:spPr>
          <a:xfrm>
            <a:off x="146958" y="1183464"/>
            <a:ext cx="5303078" cy="5674536"/>
          </a:xfrm>
          <a:prstGeom prst="rect">
            <a:avLst/>
          </a:prstGeom>
          <a:noFill/>
          <a:ln>
            <a:noFill/>
          </a:ln>
        </p:spPr>
      </p:pic>
    </p:spTree>
    <p:extLst>
      <p:ext uri="{BB962C8B-B14F-4D97-AF65-F5344CB8AC3E}">
        <p14:creationId xmlns:p14="http://schemas.microsoft.com/office/powerpoint/2010/main" val="324052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82"/>
          <p:cNvSpPr txBox="1"/>
          <p:nvPr/>
        </p:nvSpPr>
        <p:spPr>
          <a:xfrm>
            <a:off x="5509260" y="1159286"/>
            <a:ext cx="3634739" cy="45858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Step 2:</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Separate the tree into thirds</a:t>
            </a:r>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1" i="0" u="none" strike="noStrike" cap="none">
                <a:solidFill>
                  <a:srgbClr val="000000"/>
                </a:solidFill>
                <a:latin typeface="Arial"/>
                <a:ea typeface="Arial"/>
                <a:cs typeface="Arial"/>
                <a:sym typeface="Arial"/>
              </a:rPr>
              <a:t>Bottom</a:t>
            </a:r>
            <a:r>
              <a:rPr lang="en-US" sz="2000" b="0" i="0" u="none" strike="noStrike" cap="none">
                <a:solidFill>
                  <a:srgbClr val="000000"/>
                </a:solidFill>
                <a:latin typeface="Arial"/>
                <a:ea typeface="Arial"/>
                <a:cs typeface="Arial"/>
                <a:sym typeface="Arial"/>
              </a:rPr>
              <a:t> = low hanging fruit (easy to build relationship)</a:t>
            </a:r>
            <a:endParaRPr/>
          </a:p>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 </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1" i="0" u="none" strike="noStrike" cap="none">
                <a:solidFill>
                  <a:srgbClr val="000000"/>
                </a:solidFill>
                <a:latin typeface="Arial"/>
                <a:ea typeface="Arial"/>
                <a:cs typeface="Arial"/>
                <a:sym typeface="Arial"/>
              </a:rPr>
              <a:t>Middle</a:t>
            </a:r>
            <a:r>
              <a:rPr lang="en-US" sz="2000" b="0" i="0" u="none" strike="noStrike" cap="none">
                <a:solidFill>
                  <a:srgbClr val="000000"/>
                </a:solidFill>
                <a:latin typeface="Arial"/>
                <a:ea typeface="Arial"/>
                <a:cs typeface="Arial"/>
                <a:sym typeface="Arial"/>
              </a:rPr>
              <a:t> = those who require more effort but you have a relationship with</a:t>
            </a:r>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1" i="0" u="none" strike="noStrike" cap="none">
                <a:solidFill>
                  <a:srgbClr val="000000"/>
                </a:solidFill>
                <a:latin typeface="Arial"/>
                <a:ea typeface="Arial"/>
                <a:cs typeface="Arial"/>
                <a:sym typeface="Arial"/>
              </a:rPr>
              <a:t>Top</a:t>
            </a:r>
            <a:r>
              <a:rPr lang="en-US" sz="2000" b="0" i="0" u="none" strike="noStrike" cap="none">
                <a:solidFill>
                  <a:srgbClr val="000000"/>
                </a:solidFill>
                <a:latin typeface="Arial"/>
                <a:ea typeface="Arial"/>
                <a:cs typeface="Arial"/>
                <a:sym typeface="Arial"/>
              </a:rPr>
              <a:t> = difficult to reach students who need you to extend a relationship latter</a:t>
            </a:r>
            <a:endParaRPr/>
          </a:p>
        </p:txBody>
      </p:sp>
      <p:grpSp>
        <p:nvGrpSpPr>
          <p:cNvPr id="643" name="Google Shape;643;p82"/>
          <p:cNvGrpSpPr/>
          <p:nvPr/>
        </p:nvGrpSpPr>
        <p:grpSpPr>
          <a:xfrm>
            <a:off x="55881" y="1159286"/>
            <a:ext cx="5453380" cy="5698714"/>
            <a:chOff x="55881" y="1159286"/>
            <a:chExt cx="5453380" cy="5698714"/>
          </a:xfrm>
        </p:grpSpPr>
        <p:pic>
          <p:nvPicPr>
            <p:cNvPr id="644" name="Google Shape;644;p82"/>
            <p:cNvPicPr preferRelativeResize="0"/>
            <p:nvPr/>
          </p:nvPicPr>
          <p:blipFill rotWithShape="1">
            <a:blip r:embed="rId3">
              <a:alphaModFix/>
            </a:blip>
            <a:srcRect/>
            <a:stretch/>
          </p:blipFill>
          <p:spPr>
            <a:xfrm>
              <a:off x="55881" y="1159286"/>
              <a:ext cx="5453380" cy="5698714"/>
            </a:xfrm>
            <a:prstGeom prst="rect">
              <a:avLst/>
            </a:prstGeom>
            <a:noFill/>
            <a:ln>
              <a:noFill/>
            </a:ln>
          </p:spPr>
        </p:pic>
        <p:cxnSp>
          <p:nvCxnSpPr>
            <p:cNvPr id="645" name="Google Shape;645;p82"/>
            <p:cNvCxnSpPr/>
            <p:nvPr/>
          </p:nvCxnSpPr>
          <p:spPr>
            <a:xfrm>
              <a:off x="279400" y="2560320"/>
              <a:ext cx="4602843" cy="0"/>
            </a:xfrm>
            <a:prstGeom prst="straightConnector1">
              <a:avLst/>
            </a:prstGeom>
            <a:noFill/>
            <a:ln w="47625" cap="flat" cmpd="sng">
              <a:solidFill>
                <a:srgbClr val="FFFF00"/>
              </a:solidFill>
              <a:prstDash val="dash"/>
              <a:round/>
              <a:headEnd type="none" w="sm" len="sm"/>
              <a:tailEnd type="none" w="sm" len="sm"/>
            </a:ln>
          </p:spPr>
        </p:cxnSp>
        <p:cxnSp>
          <p:nvCxnSpPr>
            <p:cNvPr id="646" name="Google Shape;646;p82"/>
            <p:cNvCxnSpPr/>
            <p:nvPr/>
          </p:nvCxnSpPr>
          <p:spPr>
            <a:xfrm>
              <a:off x="279400" y="3536726"/>
              <a:ext cx="4864100" cy="0"/>
            </a:xfrm>
            <a:prstGeom prst="straightConnector1">
              <a:avLst/>
            </a:prstGeom>
            <a:noFill/>
            <a:ln w="47625" cap="flat" cmpd="sng">
              <a:solidFill>
                <a:srgbClr val="FFFF00"/>
              </a:solidFill>
              <a:prstDash val="dash"/>
              <a:round/>
              <a:headEnd type="none" w="sm" len="sm"/>
              <a:tailEnd type="none" w="sm" len="sm"/>
            </a:ln>
          </p:spPr>
        </p:cxnSp>
      </p:grpSp>
      <p:sp>
        <p:nvSpPr>
          <p:cNvPr id="647" name="Google Shape;647;p82"/>
          <p:cNvSpPr txBox="1"/>
          <p:nvPr/>
        </p:nvSpPr>
        <p:spPr>
          <a:xfrm>
            <a:off x="279400" y="241300"/>
            <a:ext cx="8458200" cy="11084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a:solidFill>
                  <a:schemeClr val="lt1"/>
                </a:solidFill>
                <a:latin typeface="Arial"/>
                <a:ea typeface="Arial"/>
                <a:cs typeface="Arial"/>
                <a:sym typeface="Arial"/>
              </a:rPr>
              <a:t>Equity/Triage Tree Exercise: Identifying Who Needs it the Most</a:t>
            </a:r>
            <a:endParaRPr/>
          </a:p>
        </p:txBody>
      </p:sp>
    </p:spTree>
    <p:extLst>
      <p:ext uri="{BB962C8B-B14F-4D97-AF65-F5344CB8AC3E}">
        <p14:creationId xmlns:p14="http://schemas.microsoft.com/office/powerpoint/2010/main" val="2927970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199" y="238125"/>
            <a:ext cx="8526463" cy="1066800"/>
          </a:xfrm>
        </p:spPr>
        <p:txBody>
          <a:bodyPr>
            <a:normAutofit fontScale="90000"/>
          </a:bodyPr>
          <a:lstStyle/>
          <a:p>
            <a:pPr eaLnBrk="1" fontAlgn="auto" hangingPunct="1">
              <a:spcAft>
                <a:spcPts val="0"/>
              </a:spcAft>
              <a:defRPr/>
            </a:pPr>
            <a:r>
              <a:rPr lang="en-US" altLang="en-US" sz="3600" dirty="0" smtClean="0">
                <a:ea typeface="ＭＳ Ｐゴシック" panose="020B0600070205080204" pitchFamily="34" charset="-128"/>
              </a:rPr>
              <a:t>Does knowing how to be successful in one setting mean you know how to be successful in another?</a:t>
            </a:r>
          </a:p>
        </p:txBody>
      </p:sp>
      <p:sp>
        <p:nvSpPr>
          <p:cNvPr id="3" name="Content Placeholder 2"/>
          <p:cNvSpPr>
            <a:spLocks noGrp="1"/>
          </p:cNvSpPr>
          <p:nvPr>
            <p:ph idx="1"/>
          </p:nvPr>
        </p:nvSpPr>
        <p:spPr>
          <a:xfrm>
            <a:off x="221457" y="2533650"/>
            <a:ext cx="5865812" cy="4324350"/>
          </a:xfrm>
        </p:spPr>
        <p:txBody>
          <a:bodyPr>
            <a:normAutofit/>
          </a:bodyPr>
          <a:lstStyle/>
          <a:p>
            <a:pPr eaLnBrk="1" fontAlgn="auto" hangingPunct="1">
              <a:spcAft>
                <a:spcPts val="0"/>
              </a:spcAft>
              <a:defRPr/>
            </a:pPr>
            <a:endParaRPr lang="en-US" altLang="en-US" sz="2800" dirty="0" smtClean="0">
              <a:ea typeface="ＭＳ Ｐゴシック" panose="020B0600070205080204" pitchFamily="34" charset="-128"/>
            </a:endParaRPr>
          </a:p>
          <a:p>
            <a:pPr eaLnBrk="1" fontAlgn="auto" hangingPunct="1">
              <a:spcAft>
                <a:spcPts val="0"/>
              </a:spcAft>
              <a:defRPr/>
            </a:pPr>
            <a:r>
              <a:rPr lang="en-US" altLang="en-US" sz="2800" b="1" dirty="0" smtClean="0">
                <a:ea typeface="ＭＳ Ｐゴシック" panose="020B0600070205080204" pitchFamily="34" charset="-128"/>
              </a:rPr>
              <a:t>Do we behave the same at work as we do at home with our family?</a:t>
            </a:r>
          </a:p>
          <a:p>
            <a:pPr eaLnBrk="1" fontAlgn="auto" hangingPunct="1">
              <a:spcAft>
                <a:spcPts val="0"/>
              </a:spcAft>
              <a:buFont typeface="Georgia" panose="02040502050405020303" pitchFamily="18" charset="0"/>
              <a:buNone/>
              <a:defRPr/>
            </a:pPr>
            <a:endParaRPr lang="en-US" altLang="en-US" sz="2800" dirty="0" smtClean="0">
              <a:ea typeface="ＭＳ Ｐゴシック" panose="020B0600070205080204" pitchFamily="34" charset="-128"/>
            </a:endParaRPr>
          </a:p>
        </p:txBody>
      </p:sp>
      <p:pic>
        <p:nvPicPr>
          <p:cNvPr id="326662" name="Picture 6" descr="http://i.ehow.com/images/GlobalPhoto/Articles/2251308/office-nap-main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7269" y="2633662"/>
            <a:ext cx="29622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83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26662"/>
                                        </p:tgtEl>
                                        <p:attrNameLst>
                                          <p:attrName>style.visibility</p:attrName>
                                        </p:attrNameLst>
                                      </p:cBhvr>
                                      <p:to>
                                        <p:strVal val="visible"/>
                                      </p:to>
                                    </p:set>
                                    <p:animEffect transition="in" filter="blinds(horizontal)">
                                      <p:cBhvr>
                                        <p:cTn id="12" dur="500"/>
                                        <p:tgtEl>
                                          <p:spTgt spid="3266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326662"/>
                                        </p:tgtEl>
                                      </p:cBhvr>
                                    </p:animEffect>
                                    <p:set>
                                      <p:cBhvr>
                                        <p:cTn id="17" dur="1" fill="hold">
                                          <p:stCondLst>
                                            <p:cond delay="499"/>
                                          </p:stCondLst>
                                        </p:cTn>
                                        <p:tgtEl>
                                          <p:spTgt spid="3266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3"/>
          <p:cNvSpPr txBox="1"/>
          <p:nvPr/>
        </p:nvSpPr>
        <p:spPr>
          <a:xfrm>
            <a:off x="5344732" y="1347380"/>
            <a:ext cx="3909061" cy="39087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Step 3:</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Exploring inequities</a:t>
            </a:r>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Is gender equally distributed across the tree?</a:t>
            </a:r>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Is race/ethnicity equally distributed across the tree?</a:t>
            </a:r>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Is socioeconomic status equally distributed across the tree?</a:t>
            </a:r>
            <a:endParaRPr/>
          </a:p>
        </p:txBody>
      </p:sp>
      <p:sp>
        <p:nvSpPr>
          <p:cNvPr id="654" name="Google Shape;654;p83"/>
          <p:cNvSpPr txBox="1"/>
          <p:nvPr/>
        </p:nvSpPr>
        <p:spPr>
          <a:xfrm>
            <a:off x="279400" y="241300"/>
            <a:ext cx="8458200" cy="11084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a:solidFill>
                  <a:schemeClr val="lt1"/>
                </a:solidFill>
                <a:latin typeface="Arial"/>
                <a:ea typeface="Arial"/>
                <a:cs typeface="Arial"/>
                <a:sym typeface="Arial"/>
              </a:rPr>
              <a:t>Equity/Triage Tree Exercise: Identifying Who Needs it the Most</a:t>
            </a:r>
            <a:endParaRPr/>
          </a:p>
        </p:txBody>
      </p:sp>
      <p:grpSp>
        <p:nvGrpSpPr>
          <p:cNvPr id="655" name="Google Shape;655;p83"/>
          <p:cNvGrpSpPr/>
          <p:nvPr/>
        </p:nvGrpSpPr>
        <p:grpSpPr>
          <a:xfrm>
            <a:off x="55881" y="1159286"/>
            <a:ext cx="5288851" cy="5698714"/>
            <a:chOff x="55881" y="1159286"/>
            <a:chExt cx="5453380" cy="5698714"/>
          </a:xfrm>
        </p:grpSpPr>
        <p:pic>
          <p:nvPicPr>
            <p:cNvPr id="656" name="Google Shape;656;p83"/>
            <p:cNvPicPr preferRelativeResize="0"/>
            <p:nvPr/>
          </p:nvPicPr>
          <p:blipFill rotWithShape="1">
            <a:blip r:embed="rId3">
              <a:alphaModFix/>
            </a:blip>
            <a:srcRect/>
            <a:stretch/>
          </p:blipFill>
          <p:spPr>
            <a:xfrm>
              <a:off x="55881" y="1159286"/>
              <a:ext cx="5453380" cy="5698714"/>
            </a:xfrm>
            <a:prstGeom prst="rect">
              <a:avLst/>
            </a:prstGeom>
            <a:noFill/>
            <a:ln>
              <a:noFill/>
            </a:ln>
          </p:spPr>
        </p:pic>
        <p:cxnSp>
          <p:nvCxnSpPr>
            <p:cNvPr id="657" name="Google Shape;657;p83"/>
            <p:cNvCxnSpPr/>
            <p:nvPr/>
          </p:nvCxnSpPr>
          <p:spPr>
            <a:xfrm>
              <a:off x="279400" y="2560320"/>
              <a:ext cx="4602843" cy="0"/>
            </a:xfrm>
            <a:prstGeom prst="straightConnector1">
              <a:avLst/>
            </a:prstGeom>
            <a:noFill/>
            <a:ln w="47625" cap="flat" cmpd="sng">
              <a:solidFill>
                <a:srgbClr val="FFFF00"/>
              </a:solidFill>
              <a:prstDash val="dash"/>
              <a:round/>
              <a:headEnd type="none" w="sm" len="sm"/>
              <a:tailEnd type="none" w="sm" len="sm"/>
            </a:ln>
          </p:spPr>
        </p:cxnSp>
        <p:cxnSp>
          <p:nvCxnSpPr>
            <p:cNvPr id="658" name="Google Shape;658;p83"/>
            <p:cNvCxnSpPr/>
            <p:nvPr/>
          </p:nvCxnSpPr>
          <p:spPr>
            <a:xfrm>
              <a:off x="279400" y="3536726"/>
              <a:ext cx="4864100" cy="0"/>
            </a:xfrm>
            <a:prstGeom prst="straightConnector1">
              <a:avLst/>
            </a:prstGeom>
            <a:noFill/>
            <a:ln w="47625" cap="flat" cmpd="sng">
              <a:solidFill>
                <a:srgbClr val="FFFF00"/>
              </a:solidFill>
              <a:prstDash val="dash"/>
              <a:round/>
              <a:headEnd type="none" w="sm" len="sm"/>
              <a:tailEnd type="none" w="sm" len="sm"/>
            </a:ln>
          </p:spPr>
        </p:cxnSp>
      </p:grpSp>
    </p:spTree>
    <p:extLst>
      <p:ext uri="{BB962C8B-B14F-4D97-AF65-F5344CB8AC3E}">
        <p14:creationId xmlns:p14="http://schemas.microsoft.com/office/powerpoint/2010/main" val="7872930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84"/>
          <p:cNvSpPr txBox="1">
            <a:spLocks noGrp="1"/>
          </p:cNvSpPr>
          <p:nvPr>
            <p:ph type="title"/>
          </p:nvPr>
        </p:nvSpPr>
        <p:spPr>
          <a:xfrm>
            <a:off x="279400" y="168686"/>
            <a:ext cx="8458200" cy="12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a:solidFill>
                  <a:schemeClr val="lt1"/>
                </a:solidFill>
                <a:latin typeface="Arial"/>
                <a:ea typeface="Arial"/>
                <a:cs typeface="Arial"/>
                <a:sym typeface="Arial"/>
              </a:rPr>
              <a:t>Equity/Triage Tree Exercise:</a:t>
            </a:r>
            <a:br>
              <a:rPr lang="en-US" sz="2400" b="1" i="0" u="none" strike="noStrike" cap="none">
                <a:solidFill>
                  <a:schemeClr val="lt1"/>
                </a:solidFill>
                <a:latin typeface="Arial"/>
                <a:ea typeface="Arial"/>
                <a:cs typeface="Arial"/>
                <a:sym typeface="Arial"/>
              </a:rPr>
            </a:br>
            <a:r>
              <a:rPr lang="en-US" sz="2400" b="1" i="0" u="none" strike="noStrike" cap="none">
                <a:solidFill>
                  <a:schemeClr val="lt1"/>
                </a:solidFill>
                <a:latin typeface="Arial"/>
                <a:ea typeface="Arial"/>
                <a:cs typeface="Arial"/>
                <a:sym typeface="Arial"/>
              </a:rPr>
              <a:t>Identifying Who Needs it the Most</a:t>
            </a:r>
            <a:endParaRPr/>
          </a:p>
        </p:txBody>
      </p:sp>
      <p:sp>
        <p:nvSpPr>
          <p:cNvPr id="665" name="Google Shape;665;p84"/>
          <p:cNvSpPr txBox="1"/>
          <p:nvPr/>
        </p:nvSpPr>
        <p:spPr>
          <a:xfrm>
            <a:off x="5509262" y="1395406"/>
            <a:ext cx="3690620" cy="33547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dirty="0">
                <a:solidFill>
                  <a:srgbClr val="000000"/>
                </a:solidFill>
                <a:latin typeface="Arial"/>
                <a:ea typeface="Arial"/>
                <a:cs typeface="Arial"/>
                <a:sym typeface="Arial"/>
              </a:rPr>
              <a:t>Step 4:</a:t>
            </a:r>
            <a:endParaRPr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Equity</a:t>
            </a:r>
            <a:endParaRPr dirty="0"/>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Action plan: Identify Establish or Restore strategies that you can use with the students in the </a:t>
            </a:r>
            <a:r>
              <a:rPr lang="en-US" sz="2000" b="0" i="0" u="none" strike="noStrike" cap="none" dirty="0" smtClean="0">
                <a:solidFill>
                  <a:srgbClr val="000000"/>
                </a:solidFill>
                <a:latin typeface="Arial"/>
                <a:ea typeface="Arial"/>
                <a:cs typeface="Arial"/>
                <a:sym typeface="Arial"/>
              </a:rPr>
              <a:t>top </a:t>
            </a:r>
            <a:r>
              <a:rPr lang="en-US" sz="2000" b="0" i="0" u="none" strike="noStrike" cap="none" dirty="0">
                <a:solidFill>
                  <a:srgbClr val="000000"/>
                </a:solidFill>
                <a:latin typeface="Arial"/>
                <a:ea typeface="Arial"/>
                <a:cs typeface="Arial"/>
                <a:sym typeface="Arial"/>
              </a:rPr>
              <a:t>third of the tree who are in </a:t>
            </a:r>
            <a:r>
              <a:rPr lang="en-US" sz="2000" b="0" i="0" u="none" strike="noStrike" cap="none" dirty="0" smtClean="0">
                <a:solidFill>
                  <a:srgbClr val="000000"/>
                </a:solidFill>
                <a:latin typeface="Arial"/>
                <a:ea typeface="Arial"/>
                <a:cs typeface="Arial"/>
                <a:sym typeface="Arial"/>
              </a:rPr>
              <a:t>most need of you to intentionally build a relationship with them.</a:t>
            </a:r>
            <a:endParaRPr dirty="0"/>
          </a:p>
        </p:txBody>
      </p:sp>
      <p:pic>
        <p:nvPicPr>
          <p:cNvPr id="666" name="Google Shape;666;p84"/>
          <p:cNvPicPr preferRelativeResize="0"/>
          <p:nvPr/>
        </p:nvPicPr>
        <p:blipFill rotWithShape="1">
          <a:blip r:embed="rId3">
            <a:alphaModFix/>
          </a:blip>
          <a:srcRect/>
          <a:stretch/>
        </p:blipFill>
        <p:spPr>
          <a:xfrm>
            <a:off x="55881" y="1159286"/>
            <a:ext cx="5453380" cy="5698714"/>
          </a:xfrm>
          <a:prstGeom prst="rect">
            <a:avLst/>
          </a:prstGeom>
          <a:noFill/>
          <a:ln>
            <a:noFill/>
          </a:ln>
        </p:spPr>
      </p:pic>
      <p:cxnSp>
        <p:nvCxnSpPr>
          <p:cNvPr id="667" name="Google Shape;667;p84"/>
          <p:cNvCxnSpPr/>
          <p:nvPr/>
        </p:nvCxnSpPr>
        <p:spPr>
          <a:xfrm>
            <a:off x="279400" y="2606040"/>
            <a:ext cx="4847771" cy="0"/>
          </a:xfrm>
          <a:prstGeom prst="straightConnector1">
            <a:avLst/>
          </a:prstGeom>
          <a:noFill/>
          <a:ln w="47625" cap="flat" cmpd="sng">
            <a:solidFill>
              <a:srgbClr val="FFFF00"/>
            </a:solidFill>
            <a:prstDash val="dash"/>
            <a:round/>
            <a:headEnd type="none" w="sm" len="sm"/>
            <a:tailEnd type="none" w="sm" len="sm"/>
          </a:ln>
        </p:spPr>
      </p:cxnSp>
      <p:pic>
        <p:nvPicPr>
          <p:cNvPr id="668" name="Google Shape;668;p84"/>
          <p:cNvPicPr preferRelativeResize="0"/>
          <p:nvPr/>
        </p:nvPicPr>
        <p:blipFill rotWithShape="1">
          <a:blip r:embed="rId4">
            <a:alphaModFix/>
          </a:blip>
          <a:srcRect/>
          <a:stretch/>
        </p:blipFill>
        <p:spPr>
          <a:xfrm>
            <a:off x="2184063" y="2606040"/>
            <a:ext cx="1412568" cy="4144164"/>
          </a:xfrm>
          <a:prstGeom prst="rect">
            <a:avLst/>
          </a:prstGeom>
          <a:noFill/>
          <a:ln>
            <a:noFill/>
          </a:ln>
        </p:spPr>
      </p:pic>
    </p:spTree>
    <p:extLst>
      <p:ext uri="{BB962C8B-B14F-4D97-AF65-F5344CB8AC3E}">
        <p14:creationId xmlns:p14="http://schemas.microsoft.com/office/powerpoint/2010/main" val="2963155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42900" y="214950"/>
            <a:ext cx="8458200" cy="846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800" dirty="0">
                <a:latin typeface="Calibri"/>
                <a:ea typeface="Calibri"/>
                <a:cs typeface="Calibri"/>
                <a:sym typeface="Calibri"/>
              </a:rPr>
              <a:t>Establish-Maintain-Restore</a:t>
            </a:r>
            <a:r>
              <a:rPr lang="en-US" sz="4800" b="0" i="0" u="none" strike="noStrike" cap="none" dirty="0">
                <a:solidFill>
                  <a:schemeClr val="dk1"/>
                </a:solidFill>
                <a:latin typeface="Calibri"/>
                <a:ea typeface="Calibri"/>
                <a:cs typeface="Calibri"/>
                <a:sym typeface="Calibri"/>
              </a:rPr>
              <a:t> </a:t>
            </a:r>
            <a:endParaRPr sz="4800" b="0" i="0" u="none" strike="noStrike" cap="none" dirty="0">
              <a:solidFill>
                <a:schemeClr val="dk1"/>
              </a:solidFill>
              <a:latin typeface="Calibri"/>
              <a:ea typeface="Calibri"/>
              <a:cs typeface="Calibri"/>
              <a:sym typeface="Calibri"/>
            </a:endParaRPr>
          </a:p>
        </p:txBody>
      </p:sp>
      <p:sp>
        <p:nvSpPr>
          <p:cNvPr id="78" name="Shape 78"/>
          <p:cNvSpPr txBox="1">
            <a:spLocks noGrp="1"/>
          </p:cNvSpPr>
          <p:nvPr>
            <p:ph type="body" idx="1"/>
          </p:nvPr>
        </p:nvSpPr>
        <p:spPr>
          <a:xfrm>
            <a:off x="270456" y="1196650"/>
            <a:ext cx="8654603" cy="2113220"/>
          </a:xfrm>
          <a:prstGeom prst="rect">
            <a:avLst/>
          </a:prstGeom>
          <a:noFill/>
          <a:ln>
            <a:noFill/>
          </a:ln>
        </p:spPr>
        <p:txBody>
          <a:bodyPr spcFirstLastPara="1" wrap="square" lIns="91425" tIns="45700" rIns="91425" bIns="45700" anchor="t" anchorCtr="0">
            <a:noAutofit/>
          </a:bodyPr>
          <a:lstStyle/>
          <a:p>
            <a:pPr marL="342900" marR="0" lvl="0" indent="-307340" algn="l" rtl="0">
              <a:lnSpc>
                <a:spcPct val="90000"/>
              </a:lnSpc>
              <a:spcBef>
                <a:spcPts val="0"/>
              </a:spcBef>
              <a:spcAft>
                <a:spcPts val="0"/>
              </a:spcAft>
              <a:buClr>
                <a:schemeClr val="dk1"/>
              </a:buClr>
              <a:buSzPts val="2400"/>
              <a:buFont typeface="Calibri"/>
              <a:buChar char="•"/>
            </a:pPr>
            <a:r>
              <a:rPr lang="en-US" dirty="0">
                <a:solidFill>
                  <a:schemeClr val="tx1"/>
                </a:solidFill>
                <a:latin typeface="Calibri"/>
                <a:ea typeface="Calibri"/>
                <a:cs typeface="Calibri"/>
                <a:sym typeface="Calibri"/>
              </a:rPr>
              <a:t>Provides staff with </a:t>
            </a:r>
            <a:r>
              <a:rPr lang="en-US" b="1" u="sng" dirty="0">
                <a:solidFill>
                  <a:schemeClr val="tx1"/>
                </a:solidFill>
                <a:latin typeface="Calibri"/>
                <a:ea typeface="Calibri"/>
                <a:cs typeface="Calibri"/>
                <a:sym typeface="Calibri"/>
              </a:rPr>
              <a:t>concrete relationship practices </a:t>
            </a:r>
          </a:p>
          <a:p>
            <a:pPr marL="342900" marR="0" lvl="0" indent="-307340" algn="l" rtl="0">
              <a:lnSpc>
                <a:spcPct val="90000"/>
              </a:lnSpc>
              <a:spcBef>
                <a:spcPts val="0"/>
              </a:spcBef>
              <a:spcAft>
                <a:spcPts val="0"/>
              </a:spcAft>
              <a:buClr>
                <a:schemeClr val="dk1"/>
              </a:buClr>
              <a:buSzPts val="2400"/>
              <a:buFont typeface="Calibri"/>
              <a:buChar char="•"/>
            </a:pPr>
            <a:r>
              <a:rPr lang="en-US" dirty="0" smtClean="0">
                <a:solidFill>
                  <a:schemeClr val="tx1"/>
                </a:solidFill>
                <a:latin typeface="Calibri"/>
                <a:ea typeface="Calibri"/>
                <a:cs typeface="Calibri"/>
                <a:sym typeface="Calibri"/>
              </a:rPr>
              <a:t>Embedded within </a:t>
            </a:r>
            <a:r>
              <a:rPr lang="en-US" b="1" u="sng" dirty="0" smtClean="0">
                <a:solidFill>
                  <a:schemeClr val="tx1"/>
                </a:solidFill>
                <a:latin typeface="Calibri"/>
                <a:ea typeface="Calibri"/>
                <a:cs typeface="Calibri"/>
                <a:sym typeface="Calibri"/>
              </a:rPr>
              <a:t>professional learning communities </a:t>
            </a:r>
            <a:r>
              <a:rPr lang="en-US" dirty="0" smtClean="0">
                <a:solidFill>
                  <a:schemeClr val="tx1"/>
                </a:solidFill>
                <a:latin typeface="Calibri"/>
                <a:ea typeface="Calibri"/>
                <a:cs typeface="Calibri"/>
                <a:sym typeface="Calibri"/>
              </a:rPr>
              <a:t>as a continuous improvement process</a:t>
            </a:r>
            <a:endParaRPr sz="2400" dirty="0">
              <a:solidFill>
                <a:schemeClr val="tx1"/>
              </a:solidFill>
              <a:latin typeface="Calibri"/>
              <a:ea typeface="Calibri"/>
              <a:cs typeface="Calibri"/>
              <a:sym typeface="Calibri"/>
            </a:endParaRPr>
          </a:p>
        </p:txBody>
      </p:sp>
      <p:pic>
        <p:nvPicPr>
          <p:cNvPr id="79" name="Shape 79"/>
          <p:cNvPicPr preferRelativeResize="0"/>
          <p:nvPr/>
        </p:nvPicPr>
        <p:blipFill>
          <a:blip r:embed="rId3">
            <a:alphaModFix/>
          </a:blip>
          <a:stretch>
            <a:fillRect/>
          </a:stretch>
        </p:blipFill>
        <p:spPr>
          <a:xfrm>
            <a:off x="270456" y="3047813"/>
            <a:ext cx="8873544" cy="3810187"/>
          </a:xfrm>
          <a:prstGeom prst="rect">
            <a:avLst/>
          </a:prstGeom>
          <a:noFill/>
          <a:ln>
            <a:noFill/>
          </a:ln>
        </p:spPr>
      </p:pic>
    </p:spTree>
    <p:extLst>
      <p:ext uri="{BB962C8B-B14F-4D97-AF65-F5344CB8AC3E}">
        <p14:creationId xmlns:p14="http://schemas.microsoft.com/office/powerpoint/2010/main" val="32732432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92156" y="1692137"/>
          <a:ext cx="3902766" cy="369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nvPr>
        </p:nvGraphicFramePr>
        <p:xfrm>
          <a:off x="4505740" y="2043003"/>
          <a:ext cx="4216478" cy="30835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1989786" y="519181"/>
            <a:ext cx="4829578" cy="1378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Establish Practice Categories:</a:t>
            </a:r>
          </a:p>
          <a:p>
            <a:pPr algn="ctr"/>
            <a:r>
              <a:rPr lang="en-US" sz="1350" dirty="0"/>
              <a:t>Goal is to intentionally capitalize on existing time to establish positive relationships with students, especially those who need and can benefit from it the most</a:t>
            </a:r>
          </a:p>
        </p:txBody>
      </p:sp>
    </p:spTree>
    <p:extLst>
      <p:ext uri="{BB962C8B-B14F-4D97-AF65-F5344CB8AC3E}">
        <p14:creationId xmlns:p14="http://schemas.microsoft.com/office/powerpoint/2010/main" val="1045729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241444" y="1771650"/>
          <a:ext cx="5154638" cy="4992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nvPr>
        </p:nvGraphicFramePr>
        <p:xfrm>
          <a:off x="5167560" y="1619425"/>
          <a:ext cx="3969912" cy="40890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1547314" y="326710"/>
            <a:ext cx="6436625" cy="118981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Maintain Practice Categories:</a:t>
            </a:r>
          </a:p>
          <a:p>
            <a:pPr algn="ctr"/>
            <a:r>
              <a:rPr lang="en-US" dirty="0">
                <a:solidFill>
                  <a:schemeClr val="tx1"/>
                </a:solidFill>
              </a:rPr>
              <a:t>Goal is maintain positive relationships that have been established by striving for a 5 to 1 ratio of positive to negative interactions</a:t>
            </a:r>
          </a:p>
        </p:txBody>
      </p:sp>
      <p:sp>
        <p:nvSpPr>
          <p:cNvPr id="2" name="Right Brace 1"/>
          <p:cNvSpPr/>
          <p:nvPr/>
        </p:nvSpPr>
        <p:spPr>
          <a:xfrm>
            <a:off x="3394703" y="2866030"/>
            <a:ext cx="311727" cy="20852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 name="TextBox 2"/>
          <p:cNvSpPr txBox="1"/>
          <p:nvPr/>
        </p:nvSpPr>
        <p:spPr>
          <a:xfrm>
            <a:off x="3762038" y="3258972"/>
            <a:ext cx="2065555" cy="1169551"/>
          </a:xfrm>
          <a:prstGeom prst="rect">
            <a:avLst/>
          </a:prstGeom>
          <a:noFill/>
        </p:spPr>
        <p:txBody>
          <a:bodyPr wrap="square" rtlCol="0">
            <a:spAutoFit/>
          </a:bodyPr>
          <a:lstStyle/>
          <a:p>
            <a:r>
              <a:rPr lang="en-US" sz="1400" b="1" dirty="0"/>
              <a:t>Non-contingent positive interactions </a:t>
            </a:r>
            <a:r>
              <a:rPr lang="en-US" sz="1400" dirty="0"/>
              <a:t>(i.e., not-based on previous behavior or something the student said or did)</a:t>
            </a:r>
          </a:p>
        </p:txBody>
      </p:sp>
      <p:sp>
        <p:nvSpPr>
          <p:cNvPr id="8" name="Right Brace 7"/>
          <p:cNvSpPr/>
          <p:nvPr/>
        </p:nvSpPr>
        <p:spPr>
          <a:xfrm>
            <a:off x="3394702" y="5413700"/>
            <a:ext cx="311727" cy="12639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TextBox 8"/>
          <p:cNvSpPr txBox="1"/>
          <p:nvPr/>
        </p:nvSpPr>
        <p:spPr>
          <a:xfrm>
            <a:off x="3762038" y="5223032"/>
            <a:ext cx="2065555" cy="1169551"/>
          </a:xfrm>
          <a:prstGeom prst="rect">
            <a:avLst/>
          </a:prstGeom>
          <a:noFill/>
        </p:spPr>
        <p:txBody>
          <a:bodyPr wrap="square" rtlCol="0">
            <a:spAutoFit/>
          </a:bodyPr>
          <a:lstStyle/>
          <a:p>
            <a:r>
              <a:rPr lang="en-US" sz="1400" b="1" dirty="0"/>
              <a:t>Contingent positive interactions </a:t>
            </a:r>
            <a:r>
              <a:rPr lang="en-US" sz="1400" dirty="0"/>
              <a:t>(i.e., based on something the student said, did, achieved, or put effort into doing)</a:t>
            </a:r>
          </a:p>
        </p:txBody>
      </p:sp>
    </p:spTree>
    <p:extLst>
      <p:ext uri="{BB962C8B-B14F-4D97-AF65-F5344CB8AC3E}">
        <p14:creationId xmlns:p14="http://schemas.microsoft.com/office/powerpoint/2010/main" val="14341570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92156" y="1692137"/>
          <a:ext cx="3902766" cy="3699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nvPr>
        </p:nvGraphicFramePr>
        <p:xfrm>
          <a:off x="4505740" y="2043003"/>
          <a:ext cx="4216478" cy="30835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ounded Rectangle 6"/>
          <p:cNvSpPr/>
          <p:nvPr/>
        </p:nvSpPr>
        <p:spPr>
          <a:xfrm>
            <a:off x="1624085" y="1106064"/>
            <a:ext cx="5800298" cy="118675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Restore Practice Categories:</a:t>
            </a:r>
          </a:p>
          <a:p>
            <a:pPr algn="ctr"/>
            <a:r>
              <a:rPr lang="en-US" dirty="0"/>
              <a:t>Goal is reconnect with the student to </a:t>
            </a:r>
            <a:r>
              <a:rPr lang="en-US" dirty="0" smtClean="0"/>
              <a:t>skillfully </a:t>
            </a:r>
            <a:r>
              <a:rPr lang="en-US" dirty="0"/>
              <a:t>communicate to </a:t>
            </a:r>
            <a:r>
              <a:rPr lang="en-US" dirty="0" smtClean="0"/>
              <a:t>repair and restore </a:t>
            </a:r>
            <a:r>
              <a:rPr lang="en-US" dirty="0"/>
              <a:t>the relationship</a:t>
            </a:r>
          </a:p>
        </p:txBody>
      </p:sp>
    </p:spTree>
    <p:extLst>
      <p:ext uri="{BB962C8B-B14F-4D97-AF65-F5344CB8AC3E}">
        <p14:creationId xmlns:p14="http://schemas.microsoft.com/office/powerpoint/2010/main" val="11151165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ingredients?</a:t>
            </a:r>
            <a:endParaRPr lang="en-US" dirty="0"/>
          </a:p>
        </p:txBody>
      </p:sp>
      <p:sp>
        <p:nvSpPr>
          <p:cNvPr id="3" name="Content Placeholder 2"/>
          <p:cNvSpPr>
            <a:spLocks noGrp="1"/>
          </p:cNvSpPr>
          <p:nvPr>
            <p:ph idx="1"/>
          </p:nvPr>
        </p:nvSpPr>
        <p:spPr/>
        <p:txBody>
          <a:bodyPr/>
          <a:lstStyle/>
          <a:p>
            <a:r>
              <a:rPr lang="en-US" dirty="0" smtClean="0"/>
              <a:t>Knowledge and skills ingredient (i.e., teaching and learning)</a:t>
            </a:r>
          </a:p>
          <a:p>
            <a:pPr lvl="1"/>
            <a:r>
              <a:rPr lang="en-US" dirty="0" smtClean="0"/>
              <a:t>Teach the knowledge and skills that enable students to meet the demands of civic, work, and private aspects of life</a:t>
            </a:r>
            <a:endParaRPr lang="en-US" dirty="0"/>
          </a:p>
        </p:txBody>
      </p:sp>
      <p:pic>
        <p:nvPicPr>
          <p:cNvPr id="5" name="Picture 4"/>
          <p:cNvPicPr>
            <a:picLocks noChangeAspect="1"/>
          </p:cNvPicPr>
          <p:nvPr/>
        </p:nvPicPr>
        <p:blipFill>
          <a:blip r:embed="rId2"/>
          <a:stretch>
            <a:fillRect/>
          </a:stretch>
        </p:blipFill>
        <p:spPr>
          <a:xfrm>
            <a:off x="2632673" y="4117181"/>
            <a:ext cx="3878654" cy="2433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89029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5399" y="1352549"/>
            <a:ext cx="6998601" cy="4238625"/>
          </a:xfrm>
        </p:spPr>
        <p:txBody>
          <a:bodyPr>
            <a:normAutofit/>
          </a:bodyPr>
          <a:lstStyle/>
          <a:p>
            <a:r>
              <a:rPr lang="en-US" dirty="0" smtClean="0"/>
              <a:t/>
            </a:r>
            <a:br>
              <a:rPr lang="en-US" dirty="0" smtClean="0"/>
            </a:br>
            <a:r>
              <a:rPr lang="en-US" u="sng" dirty="0" smtClean="0">
                <a:solidFill>
                  <a:schemeClr val="tx1"/>
                </a:solidFill>
              </a:rPr>
              <a:t>Social-Emotional Learning:</a:t>
            </a:r>
            <a:r>
              <a:rPr lang="en-US" dirty="0" smtClean="0">
                <a:solidFill>
                  <a:schemeClr val="tx1"/>
                </a:solidFill>
              </a:rPr>
              <a:t/>
            </a:r>
            <a:br>
              <a:rPr lang="en-US" dirty="0" smtClean="0">
                <a:solidFill>
                  <a:schemeClr val="tx1"/>
                </a:solidFill>
              </a:rPr>
            </a:br>
            <a:r>
              <a:rPr lang="en-US" sz="3000" b="0" dirty="0" smtClean="0">
                <a:solidFill>
                  <a:schemeClr val="tx1"/>
                </a:solidFill>
              </a:rPr>
              <a:t>Adopting a curriculum that supports students to learn self-regulation and decision-making skills that lead to increased resilience and school and life success</a:t>
            </a:r>
            <a:endParaRPr lang="en-US" sz="3000" b="0" dirty="0">
              <a:solidFill>
                <a:schemeClr val="tx1"/>
              </a:solidFill>
            </a:endParaRPr>
          </a:p>
        </p:txBody>
      </p:sp>
      <p:sp>
        <p:nvSpPr>
          <p:cNvPr id="3" name="Slide Number Placeholder 2"/>
          <p:cNvSpPr>
            <a:spLocks noGrp="1"/>
          </p:cNvSpPr>
          <p:nvPr>
            <p:ph type="sldNum" sz="quarter" idx="12"/>
          </p:nvPr>
        </p:nvSpPr>
        <p:spPr/>
        <p:txBody>
          <a:bodyPr/>
          <a:lstStyle/>
          <a:p>
            <a:fld id="{EA7C8D44-3667-46F6-9772-CC52308E2A7F}" type="slidenum">
              <a:rPr lang="en-US" smtClean="0"/>
              <a:pPr/>
              <a:t>77</a:t>
            </a:fld>
            <a:endParaRPr lang="en-US" dirty="0"/>
          </a:p>
        </p:txBody>
      </p:sp>
    </p:spTree>
    <p:extLst>
      <p:ext uri="{BB962C8B-B14F-4D97-AF65-F5344CB8AC3E}">
        <p14:creationId xmlns:p14="http://schemas.microsoft.com/office/powerpoint/2010/main" val="989255075"/>
      </p:ext>
    </p:extLst>
  </p:cSld>
  <p:clrMapOvr>
    <a:masterClrMapping/>
  </p:clrMapOvr>
  <p:transition>
    <p:wipe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Rectangle 16"/>
          <p:cNvSpPr/>
          <p:nvPr/>
        </p:nvSpPr>
        <p:spPr>
          <a:xfrm>
            <a:off x="0" y="8467"/>
            <a:ext cx="9144000" cy="6858000"/>
          </a:xfrm>
          <a:prstGeom prst="rect">
            <a:avLst/>
          </a:prstGeom>
          <a:solidFill>
            <a:schemeClr val="accent1">
              <a:lumMod val="50000"/>
              <a:alpha val="71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dirty="0">
              <a:solidFill>
                <a:schemeClr val="tx1"/>
              </a:solidFill>
              <a:latin typeface="Calibri" panose="020F0502020204030204" pitchFamily="34" charset="0"/>
            </a:endParaRPr>
          </a:p>
        </p:txBody>
      </p:sp>
      <p:sp>
        <p:nvSpPr>
          <p:cNvPr id="7" name="Rounded Rectangle 6"/>
          <p:cNvSpPr/>
          <p:nvPr/>
        </p:nvSpPr>
        <p:spPr>
          <a:xfrm>
            <a:off x="803840" y="2571842"/>
            <a:ext cx="7578161" cy="2904129"/>
          </a:xfrm>
          <a:prstGeom prst="roundRect">
            <a:avLst/>
          </a:prstGeom>
          <a:noFill/>
        </p:spPr>
        <p:txBody>
          <a:bodyPr wrap="square">
            <a:spAutoFit/>
          </a:bodyPr>
          <a:lstStyle/>
          <a:p>
            <a:pPr fontAlgn="base">
              <a:spcBef>
                <a:spcPct val="0"/>
              </a:spcBef>
              <a:spcAft>
                <a:spcPct val="0"/>
              </a:spcAft>
            </a:pPr>
            <a:r>
              <a:rPr lang="en-US" sz="2400" b="1" dirty="0">
                <a:solidFill>
                  <a:schemeClr val="bg1"/>
                </a:solidFill>
                <a:latin typeface="Calibri" panose="020F0502020204030204" pitchFamily="34" charset="0"/>
              </a:rPr>
              <a:t>The process through which children and adults acquire and effectively apply the knowledge, attitudes, and skills necessary to understand and manage emotions, set and achieve positive goals, feel and show empathy for others, establish and maintain positive relationships, and make responsible decisions.</a:t>
            </a:r>
            <a:endParaRPr lang="en-US" sz="2400" b="1" dirty="0">
              <a:solidFill>
                <a:schemeClr val="bg1"/>
              </a:solidFill>
              <a:latin typeface="Calibri" panose="020F0502020204030204" pitchFamily="34" charset="0"/>
              <a:cs typeface="Arial" charset="0"/>
            </a:endParaRPr>
          </a:p>
          <a:p>
            <a:endParaRPr lang="en-US" sz="2057" i="1" dirty="0">
              <a:solidFill>
                <a:schemeClr val="bg1"/>
              </a:solidFill>
              <a:effectLst>
                <a:outerShdw blurRad="50800" dist="38100" dir="2700000" algn="tl" rotWithShape="0">
                  <a:prstClr val="black">
                    <a:alpha val="40000"/>
                  </a:prstClr>
                </a:outerShdw>
              </a:effectLst>
              <a:latin typeface="Calibri" panose="020F0502020204030204" pitchFamily="34" charset="0"/>
              <a:ea typeface="DIN" charset="0"/>
              <a:cs typeface="DIN" charset="0"/>
            </a:endParaRPr>
          </a:p>
        </p:txBody>
      </p:sp>
      <p:sp>
        <p:nvSpPr>
          <p:cNvPr id="19" name="TextBox 18"/>
          <p:cNvSpPr txBox="1"/>
          <p:nvPr/>
        </p:nvSpPr>
        <p:spPr>
          <a:xfrm>
            <a:off x="442233" y="1213952"/>
            <a:ext cx="7042865" cy="962892"/>
          </a:xfrm>
          <a:prstGeom prst="rect">
            <a:avLst/>
          </a:prstGeom>
          <a:noFill/>
        </p:spPr>
        <p:txBody>
          <a:bodyPr wrap="square" rtlCol="0">
            <a:spAutoFit/>
          </a:bodyPr>
          <a:lstStyle/>
          <a:p>
            <a:pPr lvl="0"/>
            <a:r>
              <a:rPr lang="en-US" sz="5657" b="1" dirty="0">
                <a:solidFill>
                  <a:schemeClr val="bg1"/>
                </a:solidFill>
                <a:effectLst>
                  <a:outerShdw blurRad="50800" dist="38100" dir="2700000" algn="tl" rotWithShape="0">
                    <a:prstClr val="black">
                      <a:alpha val="40000"/>
                    </a:prstClr>
                  </a:outerShdw>
                </a:effectLst>
                <a:latin typeface="Calibri"/>
                <a:ea typeface="DIN-Bold" charset="0"/>
                <a:cs typeface="Calibri"/>
              </a:rPr>
              <a:t>SEL is… </a:t>
            </a:r>
          </a:p>
        </p:txBody>
      </p:sp>
    </p:spTree>
    <p:extLst>
      <p:ext uri="{BB962C8B-B14F-4D97-AF65-F5344CB8AC3E}">
        <p14:creationId xmlns:p14="http://schemas.microsoft.com/office/powerpoint/2010/main" val="19643612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p:cNvGraphicFramePr/>
          <p:nvPr>
            <p:extLst/>
          </p:nvPr>
        </p:nvGraphicFramePr>
        <p:xfrm>
          <a:off x="1752815" y="173191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Oval 28"/>
          <p:cNvSpPr/>
          <p:nvPr/>
        </p:nvSpPr>
        <p:spPr>
          <a:xfrm>
            <a:off x="4267200" y="3426553"/>
            <a:ext cx="914400" cy="914400"/>
          </a:xfrm>
          <a:prstGeom prst="ellipse">
            <a:avLst/>
          </a:prstGeom>
          <a:solidFill>
            <a:sysClr val="window" lastClr="FFFFFF">
              <a:lumMod val="85000"/>
            </a:sysClr>
          </a:solidFill>
          <a:ln w="25400" cap="flat" cmpd="sng" algn="ctr">
            <a:solidFill>
              <a:sysClr val="window" lastClr="FFFFFF">
                <a:lumMod val="85000"/>
              </a:sysClr>
            </a:solidFill>
            <a:prstDash val="solid"/>
          </a:ln>
          <a:effectLst/>
        </p:spPr>
        <p:txBody>
          <a:bodyPr rtlCol="0" anchor="ctr"/>
          <a:lstStyle/>
          <a:p>
            <a:pPr algn="ctr">
              <a:defRPr/>
            </a:pPr>
            <a:endParaRPr lang="en-US" sz="2700" kern="0" dirty="0">
              <a:solidFill>
                <a:prstClr val="white"/>
              </a:solidFill>
              <a:cs typeface="Arial" charset="0"/>
            </a:endParaRPr>
          </a:p>
        </p:txBody>
      </p:sp>
      <p:sp>
        <p:nvSpPr>
          <p:cNvPr id="30" name="TextBox 29"/>
          <p:cNvSpPr txBox="1"/>
          <p:nvPr/>
        </p:nvSpPr>
        <p:spPr>
          <a:xfrm>
            <a:off x="3372727" y="2742726"/>
            <a:ext cx="1304978" cy="492443"/>
          </a:xfrm>
          <a:prstGeom prst="rect">
            <a:avLst/>
          </a:prstGeom>
          <a:noFill/>
        </p:spPr>
        <p:txBody>
          <a:bodyPr wrap="square" rtlCol="0">
            <a:spAutoFit/>
          </a:bodyPr>
          <a:lstStyle/>
          <a:p>
            <a:pPr algn="ctr"/>
            <a:r>
              <a:rPr lang="en-US" sz="1300" b="1" dirty="0">
                <a:solidFill>
                  <a:srgbClr val="000000"/>
                </a:solidFill>
                <a:cs typeface="Arial" charset="0"/>
              </a:rPr>
              <a:t>SELF-AWARENESS</a:t>
            </a:r>
          </a:p>
        </p:txBody>
      </p:sp>
      <p:sp>
        <p:nvSpPr>
          <p:cNvPr id="31" name="TextBox 30"/>
          <p:cNvSpPr txBox="1"/>
          <p:nvPr/>
        </p:nvSpPr>
        <p:spPr>
          <a:xfrm>
            <a:off x="4679849" y="2746615"/>
            <a:ext cx="1447800" cy="492443"/>
          </a:xfrm>
          <a:prstGeom prst="rect">
            <a:avLst/>
          </a:prstGeom>
          <a:noFill/>
        </p:spPr>
        <p:txBody>
          <a:bodyPr wrap="square" rtlCol="0">
            <a:spAutoFit/>
          </a:bodyPr>
          <a:lstStyle/>
          <a:p>
            <a:pPr algn="ctr"/>
            <a:r>
              <a:rPr lang="en-US" sz="1300" b="1" dirty="0">
                <a:solidFill>
                  <a:srgbClr val="000000"/>
                </a:solidFill>
                <a:cs typeface="Arial" charset="0"/>
              </a:rPr>
              <a:t>SELF-MANAGEMENT</a:t>
            </a:r>
          </a:p>
        </p:txBody>
      </p:sp>
      <p:sp>
        <p:nvSpPr>
          <p:cNvPr id="32" name="TextBox 31"/>
          <p:cNvSpPr txBox="1"/>
          <p:nvPr/>
        </p:nvSpPr>
        <p:spPr>
          <a:xfrm>
            <a:off x="5067408" y="3909437"/>
            <a:ext cx="1447800" cy="692497"/>
          </a:xfrm>
          <a:prstGeom prst="rect">
            <a:avLst/>
          </a:prstGeom>
          <a:noFill/>
        </p:spPr>
        <p:txBody>
          <a:bodyPr wrap="square" rtlCol="0">
            <a:spAutoFit/>
          </a:bodyPr>
          <a:lstStyle/>
          <a:p>
            <a:pPr algn="ctr"/>
            <a:r>
              <a:rPr lang="en-US" sz="1300" b="1" dirty="0">
                <a:solidFill>
                  <a:srgbClr val="000000"/>
                </a:solidFill>
                <a:cs typeface="Arial" charset="0"/>
              </a:rPr>
              <a:t>RESPONSIBLE DECISION-MAKING</a:t>
            </a:r>
          </a:p>
        </p:txBody>
      </p:sp>
      <p:sp>
        <p:nvSpPr>
          <p:cNvPr id="33" name="TextBox 32"/>
          <p:cNvSpPr txBox="1"/>
          <p:nvPr/>
        </p:nvSpPr>
        <p:spPr>
          <a:xfrm>
            <a:off x="4037886" y="4801322"/>
            <a:ext cx="1447800" cy="492443"/>
          </a:xfrm>
          <a:prstGeom prst="rect">
            <a:avLst/>
          </a:prstGeom>
          <a:noFill/>
        </p:spPr>
        <p:txBody>
          <a:bodyPr wrap="square" rtlCol="0">
            <a:spAutoFit/>
          </a:bodyPr>
          <a:lstStyle/>
          <a:p>
            <a:pPr algn="ctr"/>
            <a:r>
              <a:rPr lang="en-US" sz="1300" b="1" dirty="0">
                <a:solidFill>
                  <a:srgbClr val="000000"/>
                </a:solidFill>
                <a:cs typeface="Arial" charset="0"/>
              </a:rPr>
              <a:t>RELATIONSHIP SKILLS</a:t>
            </a:r>
          </a:p>
        </p:txBody>
      </p:sp>
      <p:sp>
        <p:nvSpPr>
          <p:cNvPr id="34" name="TextBox 33"/>
          <p:cNvSpPr txBox="1"/>
          <p:nvPr/>
        </p:nvSpPr>
        <p:spPr>
          <a:xfrm>
            <a:off x="2955387" y="3863825"/>
            <a:ext cx="1447800" cy="492443"/>
          </a:xfrm>
          <a:prstGeom prst="rect">
            <a:avLst/>
          </a:prstGeom>
          <a:noFill/>
        </p:spPr>
        <p:txBody>
          <a:bodyPr wrap="square" rtlCol="0">
            <a:spAutoFit/>
          </a:bodyPr>
          <a:lstStyle/>
          <a:p>
            <a:pPr algn="ctr"/>
            <a:r>
              <a:rPr lang="en-US" sz="1300" b="1" dirty="0">
                <a:solidFill>
                  <a:srgbClr val="000000"/>
                </a:solidFill>
                <a:cs typeface="Arial" charset="0"/>
              </a:rPr>
              <a:t>SOCIAL AWARENESS</a:t>
            </a:r>
          </a:p>
        </p:txBody>
      </p:sp>
      <p:sp>
        <p:nvSpPr>
          <p:cNvPr id="35" name="TextBox 34"/>
          <p:cNvSpPr txBox="1"/>
          <p:nvPr/>
        </p:nvSpPr>
        <p:spPr>
          <a:xfrm>
            <a:off x="4313104" y="3560331"/>
            <a:ext cx="838200" cy="769441"/>
          </a:xfrm>
          <a:prstGeom prst="rect">
            <a:avLst/>
          </a:prstGeom>
          <a:noFill/>
        </p:spPr>
        <p:txBody>
          <a:bodyPr wrap="square" rtlCol="0">
            <a:spAutoFit/>
          </a:bodyPr>
          <a:lstStyle/>
          <a:p>
            <a:pPr algn="ctr"/>
            <a:r>
              <a:rPr lang="en-US" sz="1100" b="1" dirty="0">
                <a:solidFill>
                  <a:prstClr val="black"/>
                </a:solidFill>
                <a:cs typeface="Arial" charset="0"/>
              </a:rPr>
              <a:t>Social and</a:t>
            </a:r>
          </a:p>
          <a:p>
            <a:pPr algn="ctr"/>
            <a:r>
              <a:rPr lang="en-US" sz="1100" b="1" dirty="0">
                <a:solidFill>
                  <a:prstClr val="black"/>
                </a:solidFill>
                <a:cs typeface="Arial" charset="0"/>
              </a:rPr>
              <a:t>Emotional</a:t>
            </a:r>
          </a:p>
          <a:p>
            <a:pPr algn="ctr"/>
            <a:r>
              <a:rPr lang="en-US" sz="1100" b="1" dirty="0">
                <a:solidFill>
                  <a:prstClr val="black"/>
                </a:solidFill>
                <a:cs typeface="Arial" charset="0"/>
              </a:rPr>
              <a:t>Learning</a:t>
            </a:r>
          </a:p>
          <a:p>
            <a:pPr algn="ctr"/>
            <a:r>
              <a:rPr lang="en-US" sz="1100" b="1" dirty="0">
                <a:solidFill>
                  <a:prstClr val="black"/>
                </a:solidFill>
                <a:cs typeface="Arial" charset="0"/>
              </a:rPr>
              <a:t>(SEL)</a:t>
            </a:r>
          </a:p>
        </p:txBody>
      </p:sp>
      <p:sp>
        <p:nvSpPr>
          <p:cNvPr id="7" name="TextBox 6"/>
          <p:cNvSpPr txBox="1"/>
          <p:nvPr/>
        </p:nvSpPr>
        <p:spPr>
          <a:xfrm>
            <a:off x="794159" y="3482269"/>
            <a:ext cx="2286000" cy="1015663"/>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1500" dirty="0">
                <a:cs typeface="Arial" charset="0"/>
              </a:rPr>
              <a:t>Perspective-taking</a:t>
            </a:r>
          </a:p>
          <a:p>
            <a:pPr marL="285750" indent="-285750" fontAlgn="base">
              <a:spcBef>
                <a:spcPct val="0"/>
              </a:spcBef>
              <a:spcAft>
                <a:spcPct val="0"/>
              </a:spcAft>
              <a:buFont typeface="Arial" panose="020B0604020202020204" pitchFamily="34" charset="0"/>
              <a:buChar char="•"/>
            </a:pPr>
            <a:r>
              <a:rPr lang="en-US" sz="1500" dirty="0">
                <a:cs typeface="Arial" charset="0"/>
              </a:rPr>
              <a:t>Empathy</a:t>
            </a:r>
          </a:p>
          <a:p>
            <a:pPr marL="285750" indent="-285750" fontAlgn="base">
              <a:spcBef>
                <a:spcPct val="0"/>
              </a:spcBef>
              <a:spcAft>
                <a:spcPct val="0"/>
              </a:spcAft>
              <a:buFont typeface="Arial" panose="020B0604020202020204" pitchFamily="34" charset="0"/>
              <a:buChar char="•"/>
            </a:pPr>
            <a:r>
              <a:rPr lang="en-US" sz="1500" dirty="0">
                <a:cs typeface="Arial" charset="0"/>
              </a:rPr>
              <a:t>Appreciating diversity</a:t>
            </a:r>
          </a:p>
          <a:p>
            <a:pPr marL="285750" indent="-285750" fontAlgn="base">
              <a:spcBef>
                <a:spcPct val="0"/>
              </a:spcBef>
              <a:spcAft>
                <a:spcPct val="0"/>
              </a:spcAft>
              <a:buFont typeface="Arial" panose="020B0604020202020204" pitchFamily="34" charset="0"/>
              <a:buChar char="•"/>
            </a:pPr>
            <a:r>
              <a:rPr lang="en-US" sz="1500" dirty="0">
                <a:cs typeface="Arial" charset="0"/>
              </a:rPr>
              <a:t>Respect for others</a:t>
            </a:r>
          </a:p>
        </p:txBody>
      </p:sp>
      <p:sp>
        <p:nvSpPr>
          <p:cNvPr id="8" name="TextBox 7"/>
          <p:cNvSpPr txBox="1"/>
          <p:nvPr/>
        </p:nvSpPr>
        <p:spPr>
          <a:xfrm>
            <a:off x="2019615" y="5317885"/>
            <a:ext cx="2364619" cy="1477328"/>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1500" dirty="0">
                <a:cs typeface="Arial" charset="0"/>
              </a:rPr>
              <a:t>Communication</a:t>
            </a:r>
          </a:p>
          <a:p>
            <a:pPr marL="285750" indent="-285750" fontAlgn="base">
              <a:spcBef>
                <a:spcPct val="0"/>
              </a:spcBef>
              <a:spcAft>
                <a:spcPct val="0"/>
              </a:spcAft>
              <a:buFont typeface="Arial" panose="020B0604020202020204" pitchFamily="34" charset="0"/>
              <a:buChar char="•"/>
            </a:pPr>
            <a:r>
              <a:rPr lang="en-US" sz="1500" dirty="0">
                <a:cs typeface="Arial" charset="0"/>
              </a:rPr>
              <a:t>Social engagement</a:t>
            </a:r>
          </a:p>
          <a:p>
            <a:pPr marL="285750" indent="-285750" fontAlgn="base">
              <a:spcBef>
                <a:spcPct val="0"/>
              </a:spcBef>
              <a:spcAft>
                <a:spcPct val="0"/>
              </a:spcAft>
              <a:buFont typeface="Arial" panose="020B0604020202020204" pitchFamily="34" charset="0"/>
              <a:buChar char="•"/>
            </a:pPr>
            <a:r>
              <a:rPr lang="en-US" sz="1500" dirty="0">
                <a:cs typeface="Arial" charset="0"/>
              </a:rPr>
              <a:t>Building relationships</a:t>
            </a:r>
          </a:p>
          <a:p>
            <a:pPr marL="285750" indent="-285750" fontAlgn="base">
              <a:spcBef>
                <a:spcPct val="0"/>
              </a:spcBef>
              <a:spcAft>
                <a:spcPct val="0"/>
              </a:spcAft>
              <a:buFont typeface="Arial" panose="020B0604020202020204" pitchFamily="34" charset="0"/>
              <a:buChar char="•"/>
            </a:pPr>
            <a:r>
              <a:rPr lang="en-US" sz="1500" dirty="0">
                <a:cs typeface="Arial" charset="0"/>
              </a:rPr>
              <a:t>Working cooperatively</a:t>
            </a:r>
          </a:p>
          <a:p>
            <a:pPr marL="285750" indent="-285750" fontAlgn="base">
              <a:spcBef>
                <a:spcPct val="0"/>
              </a:spcBef>
              <a:spcAft>
                <a:spcPct val="0"/>
              </a:spcAft>
              <a:buFont typeface="Arial" panose="020B0604020202020204" pitchFamily="34" charset="0"/>
              <a:buChar char="•"/>
            </a:pPr>
            <a:r>
              <a:rPr lang="en-US" sz="1500" dirty="0">
                <a:cs typeface="Arial" charset="0"/>
              </a:rPr>
              <a:t>Resolving conflicts</a:t>
            </a:r>
          </a:p>
          <a:p>
            <a:pPr marL="285750" indent="-285750" fontAlgn="base">
              <a:spcBef>
                <a:spcPct val="0"/>
              </a:spcBef>
              <a:spcAft>
                <a:spcPct val="0"/>
              </a:spcAft>
              <a:buFont typeface="Arial" panose="020B0604020202020204" pitchFamily="34" charset="0"/>
              <a:buChar char="•"/>
            </a:pPr>
            <a:r>
              <a:rPr lang="en-US" sz="1500" dirty="0">
                <a:cs typeface="Arial" charset="0"/>
              </a:rPr>
              <a:t>Helping/Seeking help</a:t>
            </a:r>
          </a:p>
        </p:txBody>
      </p:sp>
      <p:sp>
        <p:nvSpPr>
          <p:cNvPr id="9" name="TextBox 8"/>
          <p:cNvSpPr txBox="1"/>
          <p:nvPr/>
        </p:nvSpPr>
        <p:spPr>
          <a:xfrm>
            <a:off x="1140759" y="1351619"/>
            <a:ext cx="2540384" cy="1246495"/>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1500" dirty="0">
                <a:cs typeface="Arial" charset="0"/>
              </a:rPr>
              <a:t>Identifying emotions</a:t>
            </a:r>
          </a:p>
          <a:p>
            <a:pPr marL="285750" indent="-285750" fontAlgn="base">
              <a:spcBef>
                <a:spcPct val="0"/>
              </a:spcBef>
              <a:spcAft>
                <a:spcPct val="0"/>
              </a:spcAft>
              <a:buFont typeface="Arial" panose="020B0604020202020204" pitchFamily="34" charset="0"/>
              <a:buChar char="•"/>
            </a:pPr>
            <a:r>
              <a:rPr lang="en-US" sz="1500" dirty="0">
                <a:cs typeface="Arial" charset="0"/>
              </a:rPr>
              <a:t>Self-perception/Identity</a:t>
            </a:r>
          </a:p>
          <a:p>
            <a:pPr marL="285750" indent="-285750" fontAlgn="base">
              <a:spcBef>
                <a:spcPct val="0"/>
              </a:spcBef>
              <a:spcAft>
                <a:spcPct val="0"/>
              </a:spcAft>
              <a:buFont typeface="Arial" panose="020B0604020202020204" pitchFamily="34" charset="0"/>
              <a:buChar char="•"/>
            </a:pPr>
            <a:r>
              <a:rPr lang="en-US" sz="1500" dirty="0">
                <a:cs typeface="Arial" charset="0"/>
              </a:rPr>
              <a:t>Recognizing strengths</a:t>
            </a:r>
          </a:p>
          <a:p>
            <a:pPr marL="285750" indent="-285750" fontAlgn="base">
              <a:spcBef>
                <a:spcPct val="0"/>
              </a:spcBef>
              <a:spcAft>
                <a:spcPct val="0"/>
              </a:spcAft>
              <a:buFont typeface="Arial" panose="020B0604020202020204" pitchFamily="34" charset="0"/>
              <a:buChar char="•"/>
            </a:pPr>
            <a:r>
              <a:rPr lang="en-US" sz="1500" dirty="0">
                <a:cs typeface="Arial" charset="0"/>
              </a:rPr>
              <a:t>Sense of self-confidence</a:t>
            </a:r>
          </a:p>
          <a:p>
            <a:pPr marL="285750" indent="-285750" fontAlgn="base">
              <a:spcBef>
                <a:spcPct val="0"/>
              </a:spcBef>
              <a:spcAft>
                <a:spcPct val="0"/>
              </a:spcAft>
              <a:buFont typeface="Arial" panose="020B0604020202020204" pitchFamily="34" charset="0"/>
              <a:buChar char="•"/>
            </a:pPr>
            <a:r>
              <a:rPr lang="en-US" sz="1500" dirty="0">
                <a:cs typeface="Arial" charset="0"/>
              </a:rPr>
              <a:t>Self-efficacy</a:t>
            </a:r>
          </a:p>
        </p:txBody>
      </p:sp>
      <p:sp>
        <p:nvSpPr>
          <p:cNvPr id="11" name="TextBox 10"/>
          <p:cNvSpPr txBox="1"/>
          <p:nvPr/>
        </p:nvSpPr>
        <p:spPr>
          <a:xfrm>
            <a:off x="6515208" y="4774387"/>
            <a:ext cx="2438400" cy="1492716"/>
          </a:xfrm>
          <a:prstGeom prst="rect">
            <a:avLst/>
          </a:prstGeom>
          <a:noFill/>
        </p:spPr>
        <p:txBody>
          <a:bodyPr wrap="square" rtlCol="0">
            <a:spAutoFit/>
          </a:bodyPr>
          <a:lstStyle/>
          <a:p>
            <a:pPr marL="285750" indent="-182880" fontAlgn="base">
              <a:spcBef>
                <a:spcPct val="0"/>
              </a:spcBef>
              <a:spcAft>
                <a:spcPct val="0"/>
              </a:spcAft>
              <a:buFont typeface="Arial" panose="020B0604020202020204" pitchFamily="34" charset="0"/>
              <a:buChar char="•"/>
            </a:pPr>
            <a:r>
              <a:rPr lang="en-US" sz="1600" dirty="0">
                <a:cs typeface="Arial" charset="0"/>
              </a:rPr>
              <a:t>    </a:t>
            </a:r>
            <a:r>
              <a:rPr lang="en-US" sz="1500" dirty="0">
                <a:cs typeface="Arial" charset="0"/>
              </a:rPr>
              <a:t>Identifying problems</a:t>
            </a:r>
          </a:p>
          <a:p>
            <a:pPr marL="285750" indent="-182880" fontAlgn="base">
              <a:spcBef>
                <a:spcPct val="0"/>
              </a:spcBef>
              <a:spcAft>
                <a:spcPct val="0"/>
              </a:spcAft>
              <a:buFont typeface="Arial" panose="020B0604020202020204" pitchFamily="34" charset="0"/>
              <a:buChar char="•"/>
            </a:pPr>
            <a:r>
              <a:rPr lang="en-US" sz="1500" dirty="0">
                <a:cs typeface="Arial" charset="0"/>
              </a:rPr>
              <a:t>    Analyzing situations</a:t>
            </a:r>
          </a:p>
          <a:p>
            <a:pPr marL="285750" indent="-182880" fontAlgn="base">
              <a:spcBef>
                <a:spcPct val="0"/>
              </a:spcBef>
              <a:spcAft>
                <a:spcPct val="0"/>
              </a:spcAft>
              <a:buFont typeface="Arial" panose="020B0604020202020204" pitchFamily="34" charset="0"/>
              <a:buChar char="•"/>
            </a:pPr>
            <a:r>
              <a:rPr lang="en-US" sz="1500" dirty="0">
                <a:cs typeface="Arial" charset="0"/>
              </a:rPr>
              <a:t>    Solving problems</a:t>
            </a:r>
          </a:p>
          <a:p>
            <a:pPr marL="285750" indent="-182880" fontAlgn="base">
              <a:spcBef>
                <a:spcPct val="0"/>
              </a:spcBef>
              <a:spcAft>
                <a:spcPct val="0"/>
              </a:spcAft>
              <a:buFont typeface="Arial" panose="020B0604020202020204" pitchFamily="34" charset="0"/>
              <a:buChar char="•"/>
            </a:pPr>
            <a:r>
              <a:rPr lang="en-US" sz="1500" dirty="0">
                <a:cs typeface="Arial" charset="0"/>
              </a:rPr>
              <a:t>    Evaluating</a:t>
            </a:r>
          </a:p>
          <a:p>
            <a:pPr marL="285750" indent="-182880" fontAlgn="base">
              <a:spcBef>
                <a:spcPct val="0"/>
              </a:spcBef>
              <a:spcAft>
                <a:spcPct val="0"/>
              </a:spcAft>
              <a:buFont typeface="Arial" panose="020B0604020202020204" pitchFamily="34" charset="0"/>
              <a:buChar char="•"/>
            </a:pPr>
            <a:r>
              <a:rPr lang="en-US" sz="1500" dirty="0">
                <a:cs typeface="Arial" charset="0"/>
              </a:rPr>
              <a:t>    Reflecting</a:t>
            </a:r>
          </a:p>
          <a:p>
            <a:pPr marL="285750" indent="-182880" fontAlgn="base">
              <a:spcBef>
                <a:spcPct val="0"/>
              </a:spcBef>
              <a:spcAft>
                <a:spcPct val="0"/>
              </a:spcAft>
              <a:buFont typeface="Arial" panose="020B0604020202020204" pitchFamily="34" charset="0"/>
              <a:buChar char="•"/>
            </a:pPr>
            <a:r>
              <a:rPr lang="en-US" sz="1500" dirty="0">
                <a:cs typeface="Arial" charset="0"/>
              </a:rPr>
              <a:t>    Ethical responsibility</a:t>
            </a:r>
          </a:p>
        </p:txBody>
      </p:sp>
      <p:sp>
        <p:nvSpPr>
          <p:cNvPr id="40" name="TextBox 39"/>
          <p:cNvSpPr txBox="1"/>
          <p:nvPr/>
        </p:nvSpPr>
        <p:spPr>
          <a:xfrm>
            <a:off x="6310317" y="1080732"/>
            <a:ext cx="2540384" cy="1708160"/>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1500" dirty="0">
                <a:cs typeface="Arial" charset="0"/>
              </a:rPr>
              <a:t>Impulse control</a:t>
            </a:r>
          </a:p>
          <a:p>
            <a:pPr marL="285750" indent="-285750" fontAlgn="base">
              <a:spcBef>
                <a:spcPct val="0"/>
              </a:spcBef>
              <a:spcAft>
                <a:spcPct val="0"/>
              </a:spcAft>
              <a:buFont typeface="Arial" panose="020B0604020202020204" pitchFamily="34" charset="0"/>
              <a:buChar char="•"/>
            </a:pPr>
            <a:r>
              <a:rPr lang="en-US" sz="1500" dirty="0">
                <a:cs typeface="Arial" charset="0"/>
              </a:rPr>
              <a:t>Stress management</a:t>
            </a:r>
          </a:p>
          <a:p>
            <a:pPr marL="285750" indent="-285750" fontAlgn="base">
              <a:spcBef>
                <a:spcPct val="0"/>
              </a:spcBef>
              <a:spcAft>
                <a:spcPct val="0"/>
              </a:spcAft>
              <a:buFont typeface="Arial" panose="020B0604020202020204" pitchFamily="34" charset="0"/>
              <a:buChar char="•"/>
            </a:pPr>
            <a:r>
              <a:rPr lang="en-US" sz="1500" dirty="0">
                <a:cs typeface="Arial" charset="0"/>
              </a:rPr>
              <a:t>Self-discipline</a:t>
            </a:r>
          </a:p>
          <a:p>
            <a:pPr marL="285750" indent="-285750" fontAlgn="base">
              <a:spcBef>
                <a:spcPct val="0"/>
              </a:spcBef>
              <a:spcAft>
                <a:spcPct val="0"/>
              </a:spcAft>
              <a:buFont typeface="Arial" panose="020B0604020202020204" pitchFamily="34" charset="0"/>
              <a:buChar char="•"/>
            </a:pPr>
            <a:r>
              <a:rPr lang="en-US" sz="1500" dirty="0">
                <a:cs typeface="Arial" charset="0"/>
              </a:rPr>
              <a:t>Self-motivation</a:t>
            </a:r>
          </a:p>
          <a:p>
            <a:pPr marL="285750" indent="-285750" fontAlgn="base">
              <a:spcBef>
                <a:spcPct val="0"/>
              </a:spcBef>
              <a:spcAft>
                <a:spcPct val="0"/>
              </a:spcAft>
              <a:buFont typeface="Arial" panose="020B0604020202020204" pitchFamily="34" charset="0"/>
              <a:buChar char="•"/>
            </a:pPr>
            <a:r>
              <a:rPr lang="en-US" sz="1500" dirty="0">
                <a:cs typeface="Arial" charset="0"/>
              </a:rPr>
              <a:t>Perseverance </a:t>
            </a:r>
          </a:p>
          <a:p>
            <a:pPr marL="285750" indent="-285750" fontAlgn="base">
              <a:spcBef>
                <a:spcPct val="0"/>
              </a:spcBef>
              <a:spcAft>
                <a:spcPct val="0"/>
              </a:spcAft>
              <a:buFont typeface="Arial" panose="020B0604020202020204" pitchFamily="34" charset="0"/>
              <a:buChar char="•"/>
            </a:pPr>
            <a:r>
              <a:rPr lang="en-US" sz="1500" dirty="0">
                <a:cs typeface="Arial" charset="0"/>
              </a:rPr>
              <a:t>Goal-setting</a:t>
            </a:r>
          </a:p>
          <a:p>
            <a:pPr marL="285750" indent="-285750" fontAlgn="base">
              <a:spcBef>
                <a:spcPct val="0"/>
              </a:spcBef>
              <a:spcAft>
                <a:spcPct val="0"/>
              </a:spcAft>
              <a:buFont typeface="Arial" panose="020B0604020202020204" pitchFamily="34" charset="0"/>
              <a:buChar char="•"/>
            </a:pPr>
            <a:r>
              <a:rPr lang="en-US" sz="1500" dirty="0">
                <a:cs typeface="Arial" charset="0"/>
              </a:rPr>
              <a:t>Organizational skills</a:t>
            </a:r>
          </a:p>
        </p:txBody>
      </p:sp>
      <p:sp>
        <p:nvSpPr>
          <p:cNvPr id="26" name="Title 1">
            <a:extLst>
              <a:ext uri="{FF2B5EF4-FFF2-40B4-BE49-F238E27FC236}">
                <a16:creationId xmlns:a16="http://schemas.microsoft.com/office/drawing/2014/main" xmlns="" id="{DA01168B-C8D7-4216-B5EB-3213C9C2018E}"/>
              </a:ext>
            </a:extLst>
          </p:cNvPr>
          <p:cNvSpPr txBox="1">
            <a:spLocks/>
          </p:cNvSpPr>
          <p:nvPr/>
        </p:nvSpPr>
        <p:spPr>
          <a:xfrm>
            <a:off x="487972" y="360835"/>
            <a:ext cx="4552950" cy="669414"/>
          </a:xfrm>
          <a:prstGeom prst="rect">
            <a:avLst/>
          </a:prstGeom>
          <a:noFill/>
        </p:spPr>
        <p:txBody>
          <a:bodyPr wrap="square" rtlCol="0">
            <a:noAutofit/>
          </a:bodyPr>
          <a:lstStyle>
            <a:lvl1pPr algn="l" defTabSz="18288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a:defRPr/>
            </a:pPr>
            <a:r>
              <a:rPr lang="en-US" sz="2250" dirty="0">
                <a:latin typeface="Calibri" panose="020F0502020204030204" pitchFamily="34" charset="0"/>
              </a:rPr>
              <a:t>Social and Emotional Learning </a:t>
            </a:r>
          </a:p>
          <a:p>
            <a:pPr>
              <a:defRPr/>
            </a:pPr>
            <a:r>
              <a:rPr lang="en-US" sz="2250" dirty="0">
                <a:solidFill>
                  <a:srgbClr val="0078C0"/>
                </a:solidFill>
                <a:latin typeface="Calibri" panose="020F0502020204030204" pitchFamily="34" charset="0"/>
              </a:rPr>
              <a:t>SEL</a:t>
            </a:r>
          </a:p>
        </p:txBody>
      </p:sp>
    </p:spTree>
    <p:extLst>
      <p:ext uri="{BB962C8B-B14F-4D97-AF65-F5344CB8AC3E}">
        <p14:creationId xmlns:p14="http://schemas.microsoft.com/office/powerpoint/2010/main" val="158974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7" grpId="0"/>
      <p:bldP spid="8" grpId="0"/>
      <p:bldP spid="9" grpId="0"/>
      <p:bldP spid="11"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199" y="238125"/>
            <a:ext cx="8526463" cy="1066800"/>
          </a:xfrm>
        </p:spPr>
        <p:txBody>
          <a:bodyPr>
            <a:normAutofit fontScale="90000"/>
          </a:bodyPr>
          <a:lstStyle/>
          <a:p>
            <a:pPr eaLnBrk="1" fontAlgn="auto" hangingPunct="1">
              <a:spcAft>
                <a:spcPts val="0"/>
              </a:spcAft>
              <a:defRPr/>
            </a:pPr>
            <a:r>
              <a:rPr lang="en-US" altLang="en-US" sz="3600" dirty="0" smtClean="0">
                <a:ea typeface="ＭＳ Ｐゴシック" panose="020B0600070205080204" pitchFamily="34" charset="-128"/>
              </a:rPr>
              <a:t>Does knowing how to be successful in one setting mean you know how to be successful in another?</a:t>
            </a:r>
          </a:p>
        </p:txBody>
      </p:sp>
      <p:sp>
        <p:nvSpPr>
          <p:cNvPr id="3" name="Content Placeholder 2"/>
          <p:cNvSpPr>
            <a:spLocks noGrp="1"/>
          </p:cNvSpPr>
          <p:nvPr>
            <p:ph idx="1"/>
          </p:nvPr>
        </p:nvSpPr>
        <p:spPr>
          <a:xfrm>
            <a:off x="805218" y="2228850"/>
            <a:ext cx="5865812" cy="4324350"/>
          </a:xfrm>
        </p:spPr>
        <p:txBody>
          <a:bodyPr>
            <a:normAutofit/>
          </a:bodyPr>
          <a:lstStyle/>
          <a:p>
            <a:pPr eaLnBrk="1" fontAlgn="auto" hangingPunct="1">
              <a:spcAft>
                <a:spcPts val="0"/>
              </a:spcAft>
              <a:buFont typeface="Georgia" panose="02040502050405020303" pitchFamily="18" charset="0"/>
              <a:buNone/>
              <a:defRPr/>
            </a:pPr>
            <a:endParaRPr lang="en-US" altLang="en-US" dirty="0" smtClean="0">
              <a:ea typeface="ＭＳ Ｐゴシック" panose="020B0600070205080204" pitchFamily="34" charset="-128"/>
            </a:endParaRPr>
          </a:p>
          <a:p>
            <a:pPr eaLnBrk="1" fontAlgn="auto" hangingPunct="1">
              <a:spcAft>
                <a:spcPts val="0"/>
              </a:spcAft>
              <a:defRPr/>
            </a:pPr>
            <a:r>
              <a:rPr lang="en-US" altLang="en-US" dirty="0" smtClean="0">
                <a:ea typeface="ＭＳ Ｐゴシック" panose="020B0600070205080204" pitchFamily="34" charset="-128"/>
              </a:rPr>
              <a:t>Curling anyone?</a:t>
            </a:r>
          </a:p>
        </p:txBody>
      </p:sp>
      <p:pic>
        <p:nvPicPr>
          <p:cNvPr id="326660" name="Picture 4" descr="http://sportsthoughts.files.wordpress.com/2008/05/curling3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813" y="1940611"/>
            <a:ext cx="2857500" cy="324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720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26660"/>
                                        </p:tgtEl>
                                        <p:attrNameLst>
                                          <p:attrName>style.visibility</p:attrName>
                                        </p:attrNameLst>
                                      </p:cBhvr>
                                      <p:to>
                                        <p:strVal val="visible"/>
                                      </p:to>
                                    </p:set>
                                    <p:animEffect transition="in" filter="blinds(horizontal)">
                                      <p:cBhvr>
                                        <p:cTn id="12" dur="500"/>
                                        <p:tgtEl>
                                          <p:spTgt spid="3266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326660"/>
                                        </p:tgtEl>
                                      </p:cBhvr>
                                    </p:animEffect>
                                    <p:set>
                                      <p:cBhvr>
                                        <p:cTn id="17" dur="1" fill="hold">
                                          <p:stCondLst>
                                            <p:cond delay="499"/>
                                          </p:stCondLst>
                                        </p:cTn>
                                        <p:tgtEl>
                                          <p:spTgt spid="3266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380943"/>
            <a:ext cx="8216334" cy="646331"/>
          </a:xfrm>
        </p:spPr>
        <p:txBody>
          <a:bodyPr>
            <a:noAutofit/>
          </a:bodyPr>
          <a:lstStyle/>
          <a:p>
            <a:r>
              <a:rPr lang="en-US" sz="3600" dirty="0">
                <a:solidFill>
                  <a:schemeClr val="bg1">
                    <a:lumMod val="10000"/>
                  </a:schemeClr>
                </a:solidFill>
                <a:ea typeface="MS PGothic" pitchFamily="34" charset="-128"/>
              </a:rPr>
              <a:t>SEL works:</a:t>
            </a:r>
            <a:br>
              <a:rPr lang="en-US" sz="3600" dirty="0">
                <a:solidFill>
                  <a:schemeClr val="bg1">
                    <a:lumMod val="10000"/>
                  </a:schemeClr>
                </a:solidFill>
                <a:ea typeface="MS PGothic" pitchFamily="34" charset="-128"/>
              </a:rPr>
            </a:br>
            <a:r>
              <a:rPr lang="en-US" sz="3600" dirty="0">
                <a:solidFill>
                  <a:srgbClr val="0078C0"/>
                </a:solidFill>
                <a:ea typeface="MS PGothic" pitchFamily="34" charset="-128"/>
              </a:rPr>
              <a:t>Compelling national evidence</a:t>
            </a:r>
            <a:endParaRPr lang="en-US" sz="3600" dirty="0">
              <a:solidFill>
                <a:srgbClr val="0078C0"/>
              </a:solidFill>
            </a:endParaRPr>
          </a:p>
        </p:txBody>
      </p:sp>
      <p:sp>
        <p:nvSpPr>
          <p:cNvPr id="18438" name="Rectangle 2"/>
          <p:cNvSpPr>
            <a:spLocks noChangeArrowheads="1"/>
          </p:cNvSpPr>
          <p:nvPr/>
        </p:nvSpPr>
        <p:spPr bwMode="auto">
          <a:xfrm>
            <a:off x="338804" y="226326"/>
            <a:ext cx="8576596" cy="853175"/>
          </a:xfrm>
          <a:prstGeom prst="rect">
            <a:avLst/>
          </a:prstGeom>
          <a:noFill/>
          <a:ln w="9525">
            <a:noFill/>
            <a:miter lim="800000"/>
            <a:headEnd/>
            <a:tailEnd/>
          </a:ln>
        </p:spPr>
        <p:txBody>
          <a:bodyPr lIns="91432" tIns="45716" rIns="91432" bIns="45716" anchor="ctr"/>
          <a:lstStyle/>
          <a:p>
            <a:pPr>
              <a:buClr>
                <a:srgbClr val="000000"/>
              </a:buClr>
              <a:buSzPct val="100000"/>
              <a:defRPr/>
            </a:pPr>
            <a:endParaRPr lang="en-US" sz="3600" b="1" dirty="0">
              <a:solidFill>
                <a:srgbClr val="0070C0"/>
              </a:solidFill>
              <a:latin typeface="Century Gothic" panose="020B0502020202020204" pitchFamily="34" charset="0"/>
              <a:ea typeface="MS PGothic" pitchFamily="34" charset="-128"/>
            </a:endParaRPr>
          </a:p>
        </p:txBody>
      </p:sp>
      <p:sp>
        <p:nvSpPr>
          <p:cNvPr id="27655" name="Slide Number Placeholder 4"/>
          <p:cNvSpPr txBox="1">
            <a:spLocks/>
          </p:cNvSpPr>
          <p:nvPr/>
        </p:nvSpPr>
        <p:spPr bwMode="auto">
          <a:xfrm>
            <a:off x="6781937" y="6569276"/>
            <a:ext cx="2132767" cy="364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endParaRPr lang="en-US" altLang="en-US" sz="1100" dirty="0">
              <a:solidFill>
                <a:srgbClr val="000000"/>
              </a:solidFill>
            </a:endParaRPr>
          </a:p>
        </p:txBody>
      </p:sp>
      <p:grpSp>
        <p:nvGrpSpPr>
          <p:cNvPr id="18" name="Group 17">
            <a:extLst>
              <a:ext uri="{FF2B5EF4-FFF2-40B4-BE49-F238E27FC236}">
                <a16:creationId xmlns:a16="http://schemas.microsoft.com/office/drawing/2014/main" xmlns="" id="{3B772A2D-0855-4F9C-AE11-4A1B4906127C}"/>
              </a:ext>
            </a:extLst>
          </p:cNvPr>
          <p:cNvGrpSpPr/>
          <p:nvPr/>
        </p:nvGrpSpPr>
        <p:grpSpPr>
          <a:xfrm>
            <a:off x="559933" y="2257957"/>
            <a:ext cx="944452" cy="886237"/>
            <a:chOff x="4267200" y="3200400"/>
            <a:chExt cx="3186083" cy="3202104"/>
          </a:xfrm>
          <a:solidFill>
            <a:srgbClr val="5EB345"/>
          </a:solidFill>
        </p:grpSpPr>
        <p:sp>
          <p:nvSpPr>
            <p:cNvPr id="15" name="Circle: Hollow 14">
              <a:extLst>
                <a:ext uri="{FF2B5EF4-FFF2-40B4-BE49-F238E27FC236}">
                  <a16:creationId xmlns:a16="http://schemas.microsoft.com/office/drawing/2014/main" xmlns="" id="{D2ABA57C-75C1-4630-ADC5-8FC54BA018E1}"/>
                </a:ext>
              </a:extLst>
            </p:cNvPr>
            <p:cNvSpPr/>
            <p:nvPr/>
          </p:nvSpPr>
          <p:spPr>
            <a:xfrm>
              <a:off x="4267200" y="3200400"/>
              <a:ext cx="3186083" cy="3202104"/>
            </a:xfrm>
            <a:prstGeom prst="donut">
              <a:avLst>
                <a:gd name="adj" fmla="val 10021"/>
              </a:avLst>
            </a:prstGeom>
            <a:grpFill/>
            <a:ln>
              <a:solidFill>
                <a:srgbClr val="5EB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17" name="Arrow: Up 16">
              <a:extLst>
                <a:ext uri="{FF2B5EF4-FFF2-40B4-BE49-F238E27FC236}">
                  <a16:creationId xmlns:a16="http://schemas.microsoft.com/office/drawing/2014/main" xmlns="" id="{886DF677-E1EC-4DC4-9626-F5587449F8CD}"/>
                </a:ext>
              </a:extLst>
            </p:cNvPr>
            <p:cNvSpPr/>
            <p:nvPr/>
          </p:nvSpPr>
          <p:spPr>
            <a:xfrm>
              <a:off x="5257800" y="3962400"/>
              <a:ext cx="1295400" cy="2133600"/>
            </a:xfrm>
            <a:prstGeom prst="upArrow">
              <a:avLst/>
            </a:prstGeom>
            <a:grpFill/>
            <a:ln>
              <a:solidFill>
                <a:srgbClr val="5EB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9" name="Group 18">
            <a:extLst>
              <a:ext uri="{FF2B5EF4-FFF2-40B4-BE49-F238E27FC236}">
                <a16:creationId xmlns:a16="http://schemas.microsoft.com/office/drawing/2014/main" xmlns="" id="{240E2AE4-3403-49E6-B3AF-85EA0C82BDA9}"/>
              </a:ext>
            </a:extLst>
          </p:cNvPr>
          <p:cNvGrpSpPr/>
          <p:nvPr/>
        </p:nvGrpSpPr>
        <p:grpSpPr>
          <a:xfrm>
            <a:off x="4838700" y="2248475"/>
            <a:ext cx="958284" cy="952573"/>
            <a:chOff x="10433133" y="3200400"/>
            <a:chExt cx="3186083" cy="3202104"/>
          </a:xfrm>
        </p:grpSpPr>
        <p:sp>
          <p:nvSpPr>
            <p:cNvPr id="21" name="Circle: Hollow 20">
              <a:extLst>
                <a:ext uri="{FF2B5EF4-FFF2-40B4-BE49-F238E27FC236}">
                  <a16:creationId xmlns:a16="http://schemas.microsoft.com/office/drawing/2014/main" xmlns="" id="{189F9409-7E78-4DCB-B0B7-57FA81E99A44}"/>
                </a:ext>
              </a:extLst>
            </p:cNvPr>
            <p:cNvSpPr/>
            <p:nvPr/>
          </p:nvSpPr>
          <p:spPr>
            <a:xfrm>
              <a:off x="10433133" y="3200400"/>
              <a:ext cx="3186083" cy="3202104"/>
            </a:xfrm>
            <a:prstGeom prst="donut">
              <a:avLst>
                <a:gd name="adj" fmla="val 1002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23" name="Arrow: Up 22">
              <a:extLst>
                <a:ext uri="{FF2B5EF4-FFF2-40B4-BE49-F238E27FC236}">
                  <a16:creationId xmlns:a16="http://schemas.microsoft.com/office/drawing/2014/main" xmlns="" id="{18726930-A0DD-4218-94D6-EB88FD0EB485}"/>
                </a:ext>
              </a:extLst>
            </p:cNvPr>
            <p:cNvSpPr/>
            <p:nvPr/>
          </p:nvSpPr>
          <p:spPr>
            <a:xfrm flipV="1">
              <a:off x="11378474" y="3429000"/>
              <a:ext cx="1295400" cy="21336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4" name="TextBox 23">
            <a:extLst>
              <a:ext uri="{FF2B5EF4-FFF2-40B4-BE49-F238E27FC236}">
                <a16:creationId xmlns:a16="http://schemas.microsoft.com/office/drawing/2014/main" xmlns="" id="{0EE63489-FB71-4572-A464-5489CFADAA35}"/>
              </a:ext>
            </a:extLst>
          </p:cNvPr>
          <p:cNvSpPr txBox="1"/>
          <p:nvPr/>
        </p:nvSpPr>
        <p:spPr>
          <a:xfrm>
            <a:off x="1671005" y="2248475"/>
            <a:ext cx="3167695" cy="1913344"/>
          </a:xfrm>
          <a:prstGeom prst="rect">
            <a:avLst/>
          </a:prstGeom>
          <a:noFill/>
        </p:spPr>
        <p:txBody>
          <a:bodyPr wrap="square" rtlCol="0">
            <a:spAutoFit/>
          </a:bodyPr>
          <a:lstStyle/>
          <a:p>
            <a:pPr marL="171450" indent="-171450">
              <a:spcAft>
                <a:spcPts val="400"/>
              </a:spcAft>
              <a:buClr>
                <a:schemeClr val="accent4"/>
              </a:buClr>
              <a:buFont typeface="Arial" panose="020B0604020202020204" pitchFamily="34" charset="0"/>
              <a:buChar char="•"/>
            </a:pPr>
            <a:r>
              <a:rPr lang="en-US" sz="1500" dirty="0">
                <a:latin typeface="Calibri" panose="020F0502020204030204" pitchFamily="34" charset="0"/>
              </a:rPr>
              <a:t>Better social-emotional skills</a:t>
            </a:r>
          </a:p>
          <a:p>
            <a:pPr marL="171450" indent="-171450">
              <a:spcAft>
                <a:spcPts val="400"/>
              </a:spcAft>
              <a:buClr>
                <a:schemeClr val="accent4"/>
              </a:buClr>
              <a:buFont typeface="Arial" panose="020B0604020202020204" pitchFamily="34" charset="0"/>
              <a:buChar char="•"/>
            </a:pPr>
            <a:r>
              <a:rPr lang="en-US" sz="1500" dirty="0">
                <a:latin typeface="Calibri" panose="020F0502020204030204" pitchFamily="34" charset="0"/>
              </a:rPr>
              <a:t>Improved attitudes about self, others, and school</a:t>
            </a:r>
          </a:p>
          <a:p>
            <a:pPr marL="171450" indent="-171450">
              <a:spcAft>
                <a:spcPts val="400"/>
              </a:spcAft>
              <a:buClr>
                <a:schemeClr val="accent4"/>
              </a:buClr>
              <a:buFont typeface="Arial" panose="020B0604020202020204" pitchFamily="34" charset="0"/>
              <a:buChar char="•"/>
            </a:pPr>
            <a:r>
              <a:rPr lang="en-US" sz="1500" dirty="0">
                <a:latin typeface="Calibri" panose="020F0502020204030204" pitchFamily="34" charset="0"/>
              </a:rPr>
              <a:t>Positive classroom behavior</a:t>
            </a:r>
          </a:p>
          <a:p>
            <a:pPr marL="171450" indent="-171450">
              <a:spcAft>
                <a:spcPts val="400"/>
              </a:spcAft>
              <a:buClr>
                <a:schemeClr val="accent4"/>
              </a:buClr>
              <a:buFont typeface="Arial" panose="020B0604020202020204" pitchFamily="34" charset="0"/>
              <a:buChar char="•"/>
            </a:pPr>
            <a:r>
              <a:rPr lang="en-US" sz="1500" dirty="0">
                <a:latin typeface="Calibri" panose="020F0502020204030204" pitchFamily="34" charset="0"/>
              </a:rPr>
              <a:t>11 percentile-point gain on standardized achievement tests</a:t>
            </a:r>
          </a:p>
          <a:p>
            <a:pPr marL="171450" indent="-171450">
              <a:spcAft>
                <a:spcPts val="400"/>
              </a:spcAft>
              <a:buClr>
                <a:schemeClr val="accent4"/>
              </a:buClr>
              <a:buFont typeface="Arial" panose="020B0604020202020204" pitchFamily="34" charset="0"/>
              <a:buChar char="•"/>
            </a:pPr>
            <a:endParaRPr lang="en-US" sz="1500" dirty="0">
              <a:latin typeface="Calibri" panose="020F0502020204030204" pitchFamily="34" charset="0"/>
            </a:endParaRPr>
          </a:p>
        </p:txBody>
      </p:sp>
      <p:sp>
        <p:nvSpPr>
          <p:cNvPr id="27" name="TextBox 26">
            <a:extLst>
              <a:ext uri="{FF2B5EF4-FFF2-40B4-BE49-F238E27FC236}">
                <a16:creationId xmlns:a16="http://schemas.microsoft.com/office/drawing/2014/main" xmlns="" id="{83FF6173-E376-43F6-8E90-43E7FD9863F7}"/>
              </a:ext>
            </a:extLst>
          </p:cNvPr>
          <p:cNvSpPr txBox="1"/>
          <p:nvPr/>
        </p:nvSpPr>
        <p:spPr>
          <a:xfrm>
            <a:off x="5949384" y="2294708"/>
            <a:ext cx="2705100" cy="887422"/>
          </a:xfrm>
          <a:prstGeom prst="rect">
            <a:avLst/>
          </a:prstGeom>
          <a:noFill/>
        </p:spPr>
        <p:txBody>
          <a:bodyPr wrap="square" rtlCol="0">
            <a:spAutoFit/>
          </a:bodyPr>
          <a:lstStyle/>
          <a:p>
            <a:pPr marL="171450" indent="-171450">
              <a:spcAft>
                <a:spcPts val="400"/>
              </a:spcAft>
              <a:buClr>
                <a:srgbClr val="FF0000"/>
              </a:buClr>
              <a:buFont typeface="Arial" panose="020B0604020202020204" pitchFamily="34" charset="0"/>
              <a:buChar char="•"/>
            </a:pPr>
            <a:r>
              <a:rPr lang="en-US" sz="1500" dirty="0">
                <a:latin typeface="Calibri" panose="020F0502020204030204" pitchFamily="34" charset="0"/>
              </a:rPr>
              <a:t>Fewer conduct problems</a:t>
            </a:r>
          </a:p>
          <a:p>
            <a:pPr marL="171450" indent="-171450">
              <a:spcAft>
                <a:spcPts val="400"/>
              </a:spcAft>
              <a:buClr>
                <a:srgbClr val="FF0000"/>
              </a:buClr>
              <a:buFont typeface="Arial" panose="020B0604020202020204" pitchFamily="34" charset="0"/>
              <a:buChar char="•"/>
            </a:pPr>
            <a:r>
              <a:rPr lang="en-US" sz="1500" dirty="0">
                <a:latin typeface="Calibri" panose="020F0502020204030204" pitchFamily="34" charset="0"/>
              </a:rPr>
              <a:t>Less emotional stress</a:t>
            </a:r>
          </a:p>
          <a:p>
            <a:pPr marL="171450" indent="-171450">
              <a:spcAft>
                <a:spcPts val="400"/>
              </a:spcAft>
              <a:buClr>
                <a:srgbClr val="FF0000"/>
              </a:buClr>
              <a:buFont typeface="Arial" panose="020B0604020202020204" pitchFamily="34" charset="0"/>
              <a:buChar char="•"/>
            </a:pPr>
            <a:r>
              <a:rPr lang="en-US" sz="1500" dirty="0">
                <a:latin typeface="Calibri" panose="020F0502020204030204" pitchFamily="34" charset="0"/>
              </a:rPr>
              <a:t>Lower drug use</a:t>
            </a:r>
          </a:p>
        </p:txBody>
      </p:sp>
      <p:sp>
        <p:nvSpPr>
          <p:cNvPr id="30" name="TextBox 29">
            <a:extLst>
              <a:ext uri="{FF2B5EF4-FFF2-40B4-BE49-F238E27FC236}">
                <a16:creationId xmlns:a16="http://schemas.microsoft.com/office/drawing/2014/main" xmlns="" id="{0AC88FAF-9712-415D-8C6F-D9B8EC7857B8}"/>
              </a:ext>
            </a:extLst>
          </p:cNvPr>
          <p:cNvSpPr txBox="1"/>
          <p:nvPr/>
        </p:nvSpPr>
        <p:spPr>
          <a:xfrm>
            <a:off x="2542" y="1371600"/>
            <a:ext cx="9143998" cy="584775"/>
          </a:xfrm>
          <a:prstGeom prst="rect">
            <a:avLst/>
          </a:prstGeom>
          <a:solidFill>
            <a:srgbClr val="2264B1"/>
          </a:solidFill>
        </p:spPr>
        <p:txBody>
          <a:bodyPr wrap="square" tIns="137160" bIns="137160" rtlCol="0">
            <a:spAutoFit/>
          </a:bodyPr>
          <a:lstStyle/>
          <a:p>
            <a:pPr marL="796925">
              <a:tabLst>
                <a:tab pos="4338638" algn="l"/>
              </a:tabLst>
            </a:pPr>
            <a:r>
              <a:rPr lang="en-US" sz="2000" b="1" dirty="0">
                <a:solidFill>
                  <a:schemeClr val="bg1"/>
                </a:solidFill>
                <a:latin typeface="Calibri" panose="020F0502020204030204" pitchFamily="34" charset="0"/>
              </a:rPr>
              <a:t>                          </a:t>
            </a:r>
            <a:r>
              <a:rPr lang="en-US" sz="2000" b="1" dirty="0">
                <a:solidFill>
                  <a:schemeClr val="bg1"/>
                </a:solidFill>
                <a:ea typeface="MS PGothic" pitchFamily="34" charset="-128"/>
              </a:rPr>
              <a:t>Science Links SEL to Student Gains:</a:t>
            </a:r>
            <a:r>
              <a:rPr lang="en-US" sz="2000" dirty="0">
                <a:solidFill>
                  <a:schemeClr val="bg1"/>
                </a:solidFill>
                <a:ea typeface="MS PGothic" pitchFamily="34" charset="-128"/>
              </a:rPr>
              <a:t> </a:t>
            </a:r>
          </a:p>
        </p:txBody>
      </p:sp>
      <p:sp>
        <p:nvSpPr>
          <p:cNvPr id="29" name="TextBox 28">
            <a:extLst>
              <a:ext uri="{FF2B5EF4-FFF2-40B4-BE49-F238E27FC236}">
                <a16:creationId xmlns:a16="http://schemas.microsoft.com/office/drawing/2014/main" xmlns="" id="{0BA4D429-8119-4911-9044-DFEF3EB74999}"/>
              </a:ext>
            </a:extLst>
          </p:cNvPr>
          <p:cNvSpPr txBox="1"/>
          <p:nvPr/>
        </p:nvSpPr>
        <p:spPr>
          <a:xfrm>
            <a:off x="2542" y="4008825"/>
            <a:ext cx="9143998" cy="584775"/>
          </a:xfrm>
          <a:prstGeom prst="rect">
            <a:avLst/>
          </a:prstGeom>
          <a:solidFill>
            <a:srgbClr val="2264B1"/>
          </a:solidFill>
        </p:spPr>
        <p:txBody>
          <a:bodyPr wrap="square" tIns="137160" bIns="137160" rtlCol="0">
            <a:spAutoFit/>
          </a:bodyPr>
          <a:lstStyle/>
          <a:p>
            <a:pPr marL="796925">
              <a:tabLst>
                <a:tab pos="4338638" algn="l"/>
              </a:tabLst>
            </a:pPr>
            <a:r>
              <a:rPr lang="en-US" sz="2000" b="1" dirty="0">
                <a:solidFill>
                  <a:schemeClr val="bg1"/>
                </a:solidFill>
                <a:latin typeface="Calibri" panose="020F0502020204030204" pitchFamily="34" charset="0"/>
              </a:rPr>
              <a:t>                                             …and adults benefit too</a:t>
            </a:r>
          </a:p>
        </p:txBody>
      </p:sp>
      <p:sp>
        <p:nvSpPr>
          <p:cNvPr id="37" name="TextBox 36">
            <a:extLst>
              <a:ext uri="{FF2B5EF4-FFF2-40B4-BE49-F238E27FC236}">
                <a16:creationId xmlns:a16="http://schemas.microsoft.com/office/drawing/2014/main" xmlns="" id="{53DE5380-E1B3-4277-9FBD-93C4C45F990F}"/>
              </a:ext>
            </a:extLst>
          </p:cNvPr>
          <p:cNvSpPr txBox="1"/>
          <p:nvPr/>
        </p:nvSpPr>
        <p:spPr>
          <a:xfrm>
            <a:off x="1665562" y="4807468"/>
            <a:ext cx="2982638" cy="1990288"/>
          </a:xfrm>
          <a:prstGeom prst="rect">
            <a:avLst/>
          </a:prstGeom>
          <a:noFill/>
        </p:spPr>
        <p:txBody>
          <a:bodyPr wrap="square" rtlCol="0">
            <a:spAutoFit/>
          </a:bodyPr>
          <a:lstStyle/>
          <a:p>
            <a:pPr>
              <a:spcAft>
                <a:spcPts val="400"/>
              </a:spcAft>
              <a:buClr>
                <a:schemeClr val="accent4"/>
              </a:buClr>
            </a:pPr>
            <a:r>
              <a:rPr lang="en-US" sz="1500" dirty="0">
                <a:latin typeface="Calibri" panose="020F0502020204030204" pitchFamily="34" charset="0"/>
              </a:rPr>
              <a:t>Teachers who possess social and emotional competencies are </a:t>
            </a:r>
            <a:r>
              <a:rPr lang="en-US" sz="1500" b="1" dirty="0">
                <a:latin typeface="Calibri" panose="020F0502020204030204" pitchFamily="34" charset="0"/>
              </a:rPr>
              <a:t>more likely to stay in the classroom longer</a:t>
            </a:r>
            <a:r>
              <a:rPr lang="en-US" sz="1500" dirty="0">
                <a:latin typeface="Calibri" panose="020F0502020204030204" pitchFamily="34" charset="0"/>
              </a:rPr>
              <a:t> because they’re able to work more effectively with challenging students —one of the main causes of burnout.</a:t>
            </a:r>
          </a:p>
          <a:p>
            <a:pPr marL="171450" indent="-171450">
              <a:spcAft>
                <a:spcPts val="400"/>
              </a:spcAft>
              <a:buClr>
                <a:schemeClr val="accent4"/>
              </a:buClr>
              <a:buFont typeface="Arial" panose="020B0604020202020204" pitchFamily="34" charset="0"/>
              <a:buChar char="•"/>
            </a:pPr>
            <a:endParaRPr lang="en-US" sz="1500" dirty="0">
              <a:latin typeface="Calibri" panose="020F0502020204030204" pitchFamily="34" charset="0"/>
            </a:endParaRPr>
          </a:p>
        </p:txBody>
      </p:sp>
      <p:pic>
        <p:nvPicPr>
          <p:cNvPr id="6" name="Graphic 5" descr="Clock">
            <a:extLst>
              <a:ext uri="{FF2B5EF4-FFF2-40B4-BE49-F238E27FC236}">
                <a16:creationId xmlns:a16="http://schemas.microsoft.com/office/drawing/2014/main" xmlns="" id="{A3013FF2-A8AC-4D54-B7C0-D1D549E2D8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09115" y="4703907"/>
            <a:ext cx="1075622" cy="1075622"/>
          </a:xfrm>
          <a:prstGeom prst="rect">
            <a:avLst/>
          </a:prstGeom>
        </p:spPr>
      </p:pic>
      <p:sp>
        <p:nvSpPr>
          <p:cNvPr id="8" name="Rectangle 7">
            <a:extLst>
              <a:ext uri="{FF2B5EF4-FFF2-40B4-BE49-F238E27FC236}">
                <a16:creationId xmlns:a16="http://schemas.microsoft.com/office/drawing/2014/main" xmlns="" id="{F5FDE97F-1F10-4854-8FD5-43D83C5F4214}"/>
              </a:ext>
            </a:extLst>
          </p:cNvPr>
          <p:cNvSpPr/>
          <p:nvPr/>
        </p:nvSpPr>
        <p:spPr>
          <a:xfrm>
            <a:off x="6060440" y="4753224"/>
            <a:ext cx="2854264" cy="2169825"/>
          </a:xfrm>
          <a:prstGeom prst="rect">
            <a:avLst/>
          </a:prstGeom>
        </p:spPr>
        <p:txBody>
          <a:bodyPr wrap="square">
            <a:spAutoFit/>
          </a:bodyPr>
          <a:lstStyle/>
          <a:p>
            <a:pPr>
              <a:buClr>
                <a:srgbClr val="0060A8"/>
              </a:buClr>
            </a:pPr>
            <a:r>
              <a:rPr lang="en-US" sz="1500" dirty="0">
                <a:latin typeface="Calibri" panose="020F0502020204030204" pitchFamily="34" charset="0"/>
                <a:ea typeface="Yu Mincho" panose="02020400000000000000" pitchFamily="18" charset="-128"/>
                <a:cs typeface="Times New Roman" panose="02020603050405020304" pitchFamily="18" charset="0"/>
              </a:rPr>
              <a:t>Statistically significant associations between measured social-emotional skills in kindergarten and key young adult outcomes across multiple domains of </a:t>
            </a:r>
            <a:r>
              <a:rPr lang="en-US" sz="1500" b="1" dirty="0">
                <a:latin typeface="Calibri" panose="020F0502020204030204" pitchFamily="34" charset="0"/>
                <a:ea typeface="Yu Mincho" panose="02020400000000000000" pitchFamily="18" charset="-128"/>
                <a:cs typeface="Times New Roman" panose="02020603050405020304" pitchFamily="18" charset="0"/>
              </a:rPr>
              <a:t>education, employment, criminal activity, substance use, and mental health</a:t>
            </a:r>
            <a:r>
              <a:rPr lang="en-US" sz="1500" dirty="0">
                <a:latin typeface="Calibri" panose="020F0502020204030204" pitchFamily="34" charset="0"/>
                <a:ea typeface="Yu Mincho" panose="02020400000000000000" pitchFamily="18" charset="-128"/>
                <a:cs typeface="Times New Roman" panose="02020603050405020304" pitchFamily="18" charset="0"/>
              </a:rPr>
              <a:t>.</a:t>
            </a:r>
            <a:r>
              <a:rPr lang="en-US" sz="1500" i="1" dirty="0">
                <a:latin typeface="Calibri" panose="020F0502020204030204" pitchFamily="34" charset="0"/>
                <a:ea typeface="Yu Mincho" panose="02020400000000000000" pitchFamily="18" charset="-128"/>
                <a:cs typeface="Times New Roman" panose="02020603050405020304" pitchFamily="18" charset="0"/>
              </a:rPr>
              <a:t> </a:t>
            </a:r>
            <a:endParaRPr lang="en-US" sz="1500" dirty="0">
              <a:latin typeface="Calibri" panose="020F0502020204030204" pitchFamily="34" charset="0"/>
              <a:ea typeface="Yu Mincho" panose="02020400000000000000" pitchFamily="18" charset="-128"/>
              <a:cs typeface="Times New Roman" panose="02020603050405020304" pitchFamily="18" charset="0"/>
            </a:endParaRPr>
          </a:p>
        </p:txBody>
      </p:sp>
      <p:pic>
        <p:nvPicPr>
          <p:cNvPr id="10" name="Graphic 9" descr="Brain in head">
            <a:extLst>
              <a:ext uri="{FF2B5EF4-FFF2-40B4-BE49-F238E27FC236}">
                <a16:creationId xmlns:a16="http://schemas.microsoft.com/office/drawing/2014/main" xmlns="" id="{42807864-0D83-4B98-B4E0-4962E726EF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920684" y="4739147"/>
            <a:ext cx="1028700" cy="1028700"/>
          </a:xfrm>
          <a:prstGeom prst="rect">
            <a:avLst/>
          </a:prstGeom>
        </p:spPr>
      </p:pic>
    </p:spTree>
    <p:extLst>
      <p:ext uri="{BB962C8B-B14F-4D97-AF65-F5344CB8AC3E}">
        <p14:creationId xmlns:p14="http://schemas.microsoft.com/office/powerpoint/2010/main" val="32473968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Implementing an SEL Curriculum</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Delivery</a:t>
            </a:r>
          </a:p>
          <a:p>
            <a:pPr lvl="1"/>
            <a:r>
              <a:rPr lang="en-US" dirty="0" smtClean="0"/>
              <a:t>What?</a:t>
            </a:r>
          </a:p>
          <a:p>
            <a:pPr lvl="2"/>
            <a:r>
              <a:rPr lang="en-US" dirty="0" smtClean="0"/>
              <a:t>Selecting a high quality curriculum</a:t>
            </a:r>
          </a:p>
          <a:p>
            <a:pPr lvl="1"/>
            <a:r>
              <a:rPr lang="en-US" dirty="0" smtClean="0"/>
              <a:t>When and where?</a:t>
            </a:r>
          </a:p>
          <a:p>
            <a:pPr lvl="2"/>
            <a:r>
              <a:rPr lang="en-US" dirty="0"/>
              <a:t>T</a:t>
            </a:r>
            <a:r>
              <a:rPr lang="en-US" dirty="0" smtClean="0"/>
              <a:t>ime </a:t>
            </a:r>
            <a:r>
              <a:rPr lang="en-US" dirty="0"/>
              <a:t>and day of the </a:t>
            </a:r>
            <a:r>
              <a:rPr lang="en-US" dirty="0" smtClean="0"/>
              <a:t>week </a:t>
            </a:r>
          </a:p>
          <a:p>
            <a:pPr lvl="2"/>
            <a:r>
              <a:rPr lang="en-US" dirty="0" smtClean="0"/>
              <a:t>Homeroom, advisory </a:t>
            </a:r>
            <a:r>
              <a:rPr lang="en-US" dirty="0"/>
              <a:t>period, health class, other classroom setting</a:t>
            </a:r>
          </a:p>
          <a:p>
            <a:pPr lvl="1"/>
            <a:r>
              <a:rPr lang="en-US" dirty="0" smtClean="0"/>
              <a:t>Who? </a:t>
            </a:r>
          </a:p>
          <a:p>
            <a:pPr lvl="2"/>
            <a:r>
              <a:rPr lang="en-US" dirty="0" smtClean="0"/>
              <a:t>General education teacher, health teacher</a:t>
            </a:r>
          </a:p>
          <a:p>
            <a:pPr lvl="1"/>
            <a:r>
              <a:rPr lang="en-US" dirty="0" smtClean="0"/>
              <a:t>Master scheduling issue</a:t>
            </a:r>
          </a:p>
          <a:p>
            <a:pPr lvl="2"/>
            <a:endParaRPr lang="en-US" dirty="0"/>
          </a:p>
        </p:txBody>
      </p:sp>
      <p:sp>
        <p:nvSpPr>
          <p:cNvPr id="4" name="Slide Number Placeholder 3"/>
          <p:cNvSpPr>
            <a:spLocks noGrp="1"/>
          </p:cNvSpPr>
          <p:nvPr>
            <p:ph type="sldNum" sz="quarter" idx="4294967295"/>
          </p:nvPr>
        </p:nvSpPr>
        <p:spPr>
          <a:xfrm>
            <a:off x="8324850" y="6232017"/>
            <a:ext cx="609600" cy="521208"/>
          </a:xfrm>
          <a:prstGeom prst="rect">
            <a:avLst/>
          </a:prstGeom>
        </p:spPr>
        <p:txBody>
          <a:bodyPr/>
          <a:lstStyle/>
          <a:p>
            <a:fld id="{EA7C8D44-3667-46F6-9772-CC52308E2A7F}" type="slidenum">
              <a:rPr lang="en-US" smtClean="0"/>
              <a:pPr/>
              <a:t>81</a:t>
            </a:fld>
            <a:endParaRPr lang="en-US" dirty="0"/>
          </a:p>
        </p:txBody>
      </p:sp>
    </p:spTree>
    <p:extLst>
      <p:ext uri="{BB962C8B-B14F-4D97-AF65-F5344CB8AC3E}">
        <p14:creationId xmlns:p14="http://schemas.microsoft.com/office/powerpoint/2010/main" val="2910430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57442"/>
            <a:ext cx="8229600" cy="1066800"/>
          </a:xfrm>
        </p:spPr>
        <p:txBody>
          <a:bodyPr/>
          <a:lstStyle/>
          <a:p>
            <a:pPr fontAlgn="auto">
              <a:spcAft>
                <a:spcPts val="0"/>
              </a:spcAft>
              <a:defRPr/>
            </a:pPr>
            <a:r>
              <a:rPr lang="en-US" sz="3600" dirty="0" smtClean="0">
                <a:solidFill>
                  <a:srgbClr val="008080"/>
                </a:solidFill>
              </a:rPr>
              <a:t>Whole-Child Perspective</a:t>
            </a:r>
            <a:endParaRPr lang="en-US" sz="3600" dirty="0" smtClean="0"/>
          </a:p>
        </p:txBody>
      </p:sp>
      <p:sp>
        <p:nvSpPr>
          <p:cNvPr id="43011" name="Content Placeholder 2"/>
          <p:cNvSpPr>
            <a:spLocks noGrp="1"/>
          </p:cNvSpPr>
          <p:nvPr>
            <p:ph idx="1"/>
          </p:nvPr>
        </p:nvSpPr>
        <p:spPr>
          <a:xfrm>
            <a:off x="475005" y="1245956"/>
            <a:ext cx="8229600" cy="4705350"/>
          </a:xfrm>
        </p:spPr>
        <p:txBody>
          <a:bodyPr/>
          <a:lstStyle/>
          <a:p>
            <a:r>
              <a:rPr lang="en-US" altLang="en-US" dirty="0" smtClean="0"/>
              <a:t>Academic, social/emotional/behavioral, and physical functioning are all interconnected</a:t>
            </a:r>
            <a:endParaRPr lang="en-US" altLang="en-US" dirty="0" smtClean="0">
              <a:solidFill>
                <a:srgbClr val="2A6D7D"/>
              </a:solidFill>
            </a:endParaRPr>
          </a:p>
        </p:txBody>
      </p:sp>
      <p:grpSp>
        <p:nvGrpSpPr>
          <p:cNvPr id="43012" name="Group 9"/>
          <p:cNvGrpSpPr>
            <a:grpSpLocks/>
          </p:cNvGrpSpPr>
          <p:nvPr/>
        </p:nvGrpSpPr>
        <p:grpSpPr bwMode="auto">
          <a:xfrm>
            <a:off x="925773" y="2743200"/>
            <a:ext cx="7543800" cy="3444704"/>
            <a:chOff x="762000" y="2819400"/>
            <a:chExt cx="7543800" cy="3352800"/>
          </a:xfrm>
        </p:grpSpPr>
        <p:sp>
          <p:nvSpPr>
            <p:cNvPr id="4" name="Oval 3"/>
            <p:cNvSpPr/>
            <p:nvPr/>
          </p:nvSpPr>
          <p:spPr>
            <a:xfrm>
              <a:off x="762000" y="2819400"/>
              <a:ext cx="2209800" cy="1296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t>ACADEMICS</a:t>
              </a:r>
            </a:p>
          </p:txBody>
        </p:sp>
        <p:sp>
          <p:nvSpPr>
            <p:cNvPr id="5" name="Oval 4"/>
            <p:cNvSpPr/>
            <p:nvPr/>
          </p:nvSpPr>
          <p:spPr>
            <a:xfrm>
              <a:off x="3200400" y="4875867"/>
              <a:ext cx="2133600" cy="1296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a:solidFill>
                    <a:srgbClr val="FFFFFF"/>
                  </a:solidFill>
                </a:rPr>
                <a:t>SOCIAL, BEHAVIOR &amp; EMOTION</a:t>
              </a:r>
            </a:p>
          </p:txBody>
        </p:sp>
        <p:sp>
          <p:nvSpPr>
            <p:cNvPr id="6" name="Oval 5"/>
            <p:cNvSpPr/>
            <p:nvPr/>
          </p:nvSpPr>
          <p:spPr>
            <a:xfrm>
              <a:off x="6096000" y="2819400"/>
              <a:ext cx="2209800" cy="1296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t>PHYSICAL HEALTH</a:t>
              </a:r>
            </a:p>
          </p:txBody>
        </p:sp>
        <p:sp>
          <p:nvSpPr>
            <p:cNvPr id="7" name="Up-Down Arrow 6"/>
            <p:cNvSpPr/>
            <p:nvPr/>
          </p:nvSpPr>
          <p:spPr>
            <a:xfrm rot="19104783">
              <a:off x="2557463" y="3961653"/>
              <a:ext cx="387350" cy="1423708"/>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sp>
          <p:nvSpPr>
            <p:cNvPr id="8" name="Up-Down Arrow 7"/>
            <p:cNvSpPr/>
            <p:nvPr/>
          </p:nvSpPr>
          <p:spPr>
            <a:xfrm rot="16200000">
              <a:off x="4225458" y="2489107"/>
              <a:ext cx="388284" cy="2133600"/>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sp>
          <p:nvSpPr>
            <p:cNvPr id="9" name="Up-Down Arrow 8"/>
            <p:cNvSpPr/>
            <p:nvPr/>
          </p:nvSpPr>
          <p:spPr>
            <a:xfrm rot="2331738">
              <a:off x="5661025" y="3871259"/>
              <a:ext cx="387350" cy="1423708"/>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p>
          </p:txBody>
        </p:sp>
      </p:grpSp>
    </p:spTree>
    <p:extLst>
      <p:ext uri="{BB962C8B-B14F-4D97-AF65-F5344CB8AC3E}">
        <p14:creationId xmlns:p14="http://schemas.microsoft.com/office/powerpoint/2010/main" val="965995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24612</TotalTime>
  <Words>4195</Words>
  <Application>Microsoft Office PowerPoint</Application>
  <PresentationFormat>On-screen Show (4:3)</PresentationFormat>
  <Paragraphs>762</Paragraphs>
  <Slides>81</Slides>
  <Notes>34</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81</vt:i4>
      </vt:variant>
    </vt:vector>
  </HeadingPairs>
  <TitlesOfParts>
    <vt:vector size="104" baseType="lpstr">
      <vt:lpstr>Arial Unicode MS</vt:lpstr>
      <vt:lpstr>ＭＳ Ｐゴシック</vt:lpstr>
      <vt:lpstr>ＭＳ Ｐゴシック</vt:lpstr>
      <vt:lpstr>Aharoni</vt:lpstr>
      <vt:lpstr>Arial</vt:lpstr>
      <vt:lpstr>Arial Black</vt:lpstr>
      <vt:lpstr>Arial Narrow</vt:lpstr>
      <vt:lpstr>Calibri</vt:lpstr>
      <vt:lpstr>Calibri Regular</vt:lpstr>
      <vt:lpstr>Century Gothic</vt:lpstr>
      <vt:lpstr>Century Schoolbook</vt:lpstr>
      <vt:lpstr>DIN</vt:lpstr>
      <vt:lpstr>DIN-Bold</vt:lpstr>
      <vt:lpstr>Georgia</vt:lpstr>
      <vt:lpstr>Gill Sans MT</vt:lpstr>
      <vt:lpstr>HG明朝B</vt:lpstr>
      <vt:lpstr>NewsGoth BT</vt:lpstr>
      <vt:lpstr>Perpetua</vt:lpstr>
      <vt:lpstr>Roboto Condensed</vt:lpstr>
      <vt:lpstr>Times New Roman</vt:lpstr>
      <vt:lpstr>Trebuchet MS</vt:lpstr>
      <vt:lpstr>Yu Mincho</vt:lpstr>
      <vt:lpstr>Office Theme</vt:lpstr>
      <vt:lpstr> Unpacking the Recipe for Promoting Student Social, Emotional, and Behavioral Wellbeing as the Foundation for School and Life Success</vt:lpstr>
      <vt:lpstr>My Plan</vt:lpstr>
      <vt:lpstr>The Why:   </vt:lpstr>
      <vt:lpstr>Big Question?</vt:lpstr>
      <vt:lpstr>Are children and adolescents just miniature adults? Yes or No?</vt:lpstr>
      <vt:lpstr>Does knowing how to be successful in one setting mean you know how to be successful in another?</vt:lpstr>
      <vt:lpstr>Does knowing how to be successful in one setting mean you know how to be successful in another?</vt:lpstr>
      <vt:lpstr>Does knowing how to be successful in one setting mean you know how to be successful in another?</vt:lpstr>
      <vt:lpstr>Whole-Child Perspective</vt:lpstr>
      <vt:lpstr>Sense of Belonging as a Core Human Need</vt:lpstr>
      <vt:lpstr>PowerPoint Presentation</vt:lpstr>
      <vt:lpstr>PowerPoint Presentation</vt:lpstr>
      <vt:lpstr>PowerPoint Presentation</vt:lpstr>
      <vt:lpstr>PowerPoint Presentation</vt:lpstr>
      <vt:lpstr>PowerPoint Presentation</vt:lpstr>
      <vt:lpstr>For student outcomes to change,  who must change?</vt:lpstr>
      <vt:lpstr>PowerPoint Presentation</vt:lpstr>
      <vt:lpstr>Setting Events</vt:lpstr>
      <vt:lpstr>PowerPoint Presentation</vt:lpstr>
      <vt:lpstr>PowerPoint Presentation</vt:lpstr>
      <vt:lpstr>Examining Our Own Vulnerabilities</vt:lpstr>
      <vt:lpstr>Resource Depletion in Action</vt:lpstr>
      <vt:lpstr>PowerPoint Presentation</vt:lpstr>
      <vt:lpstr>Reflecting on our own  vulnerabilities and matches</vt:lpstr>
      <vt:lpstr>Promoting Student Social, Emotional, and Behavioral Wellbeing</vt:lpstr>
      <vt:lpstr>Positive Climates Provide the Context in Which ALL Humans Thrive</vt:lpstr>
      <vt:lpstr>PowerPoint Presentation</vt:lpstr>
      <vt:lpstr>PowerPoint Presentation</vt:lpstr>
      <vt:lpstr>PowerPoint Presentation</vt:lpstr>
      <vt:lpstr>PowerPoint Presentation</vt:lpstr>
      <vt:lpstr>PowerPoint Presentation</vt:lpstr>
      <vt:lpstr>Forest Lake Educators</vt:lpstr>
      <vt:lpstr>What should go on educators’ plates?</vt:lpstr>
      <vt:lpstr>What should go on educators’ plates?</vt:lpstr>
      <vt:lpstr>PowerPoint Presentation</vt:lpstr>
      <vt:lpstr>The What:   </vt:lpstr>
      <vt:lpstr>Purpose of Tier 1</vt:lpstr>
      <vt:lpstr>Metaphor Tier 1 as a Baking Recipe</vt:lpstr>
      <vt:lpstr>The Recipe for Creating a Robust Tier 1  </vt:lpstr>
      <vt:lpstr>Evidence-Informed Practice Ingredients</vt:lpstr>
      <vt:lpstr>Linking Ingredients to Implementation</vt:lpstr>
      <vt:lpstr>PowerPoint Presentation</vt:lpstr>
      <vt:lpstr>What are the ingredients?</vt:lpstr>
      <vt:lpstr>School-wide PBIS: Teaching, Modeling, Cueing and Reinforcing Common Behavioral Expectations to Create a Healthy, Supportive Environment</vt:lpstr>
      <vt:lpstr>Big Ideas of SW-PBIS</vt:lpstr>
      <vt:lpstr>PowerPoint Presentation</vt:lpstr>
      <vt:lpstr>How Do We Teach Behavior?</vt:lpstr>
      <vt:lpstr>Key Terms</vt:lpstr>
      <vt:lpstr>Staff Acknowledgement &amp; Recognition to Show Appreciation</vt:lpstr>
      <vt:lpstr>Rationale-What Does 5 Positives to 1 Negative Mean?</vt:lpstr>
      <vt:lpstr>Gottman Research</vt:lpstr>
      <vt:lpstr>Research on 5 to 1 Ratio</vt:lpstr>
      <vt:lpstr>Recognizing and Acknowledging Behavior in Specific Settings</vt:lpstr>
      <vt:lpstr>PowerPoint Presentation</vt:lpstr>
      <vt:lpstr>Responding to Problem Behavior</vt:lpstr>
      <vt:lpstr>Proactive Classroom Management: Prevention-oriented strategies to promote academic engagement and decrease problem behaviors</vt:lpstr>
      <vt:lpstr>PowerPoint Presentation</vt:lpstr>
      <vt:lpstr>Structured Environments Proactive Classroom Management</vt:lpstr>
      <vt:lpstr>What is a Precorrection?</vt:lpstr>
      <vt:lpstr>What is a Precorrection? </vt:lpstr>
      <vt:lpstr>What is a classroom motivation system?</vt:lpstr>
      <vt:lpstr>Motivation System</vt:lpstr>
      <vt:lpstr>What is a Positive Greetings  at the Door?</vt:lpstr>
      <vt:lpstr>Steps to Implement PGD</vt:lpstr>
      <vt:lpstr>What are the ingredients?</vt:lpstr>
      <vt:lpstr>Banking Metaphor</vt:lpstr>
      <vt:lpstr>Banking Metaphor</vt:lpstr>
      <vt:lpstr>Equity/Triage Tree Exercise:  Identifying Who Needs it the Most</vt:lpstr>
      <vt:lpstr>PowerPoint Presentation</vt:lpstr>
      <vt:lpstr>PowerPoint Presentation</vt:lpstr>
      <vt:lpstr>Equity/Triage Tree Exercise: Identifying Who Needs it the Most</vt:lpstr>
      <vt:lpstr>Establish-Maintain-Restore </vt:lpstr>
      <vt:lpstr>PowerPoint Presentation</vt:lpstr>
      <vt:lpstr>PowerPoint Presentation</vt:lpstr>
      <vt:lpstr>PowerPoint Presentation</vt:lpstr>
      <vt:lpstr>What are the ingredients?</vt:lpstr>
      <vt:lpstr> Social-Emotional Learning: Adopting a curriculum that supports students to learn self-regulation and decision-making skills that lead to increased resilience and school and life success</vt:lpstr>
      <vt:lpstr>PowerPoint Presentation</vt:lpstr>
      <vt:lpstr>PowerPoint Presentation</vt:lpstr>
      <vt:lpstr>SEL works: Compelling national evidence</vt:lpstr>
      <vt:lpstr>Implementing an SEL Curriculum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Cook</dc:creator>
  <cp:lastModifiedBy>Clayton R Cook</cp:lastModifiedBy>
  <cp:revision>121</cp:revision>
  <dcterms:created xsi:type="dcterms:W3CDTF">2016-04-27T11:34:17Z</dcterms:created>
  <dcterms:modified xsi:type="dcterms:W3CDTF">2019-09-30T14:15:25Z</dcterms:modified>
</cp:coreProperties>
</file>