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7" r:id="rId2"/>
    <p:sldId id="258" r:id="rId3"/>
    <p:sldId id="291" r:id="rId4"/>
    <p:sldId id="278" r:id="rId5"/>
    <p:sldId id="279" r:id="rId6"/>
    <p:sldId id="280" r:id="rId7"/>
    <p:sldId id="281" r:id="rId8"/>
    <p:sldId id="259" r:id="rId9"/>
    <p:sldId id="282" r:id="rId10"/>
    <p:sldId id="283" r:id="rId11"/>
    <p:sldId id="289" r:id="rId12"/>
    <p:sldId id="271" r:id="rId13"/>
    <p:sldId id="285" r:id="rId14"/>
    <p:sldId id="286" r:id="rId15"/>
    <p:sldId id="287" r:id="rId16"/>
    <p:sldId id="260" r:id="rId17"/>
    <p:sldId id="272" r:id="rId18"/>
    <p:sldId id="290" r:id="rId19"/>
    <p:sldId id="261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1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270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1E648-C4F9-4B94-B0DC-5A964251ACE3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F8E53C-8552-4A04-A5B5-5787DD7A5BE9}">
      <dgm:prSet phldrT="[Text]"/>
      <dgm:spPr/>
      <dgm:t>
        <a:bodyPr/>
        <a:lstStyle/>
        <a:p>
          <a:r>
            <a:rPr lang="en-US" dirty="0" smtClean="0"/>
            <a:t>Teach and </a:t>
          </a:r>
        </a:p>
        <a:p>
          <a:r>
            <a:rPr lang="en-US" dirty="0" smtClean="0"/>
            <a:t>Collaborate</a:t>
          </a:r>
          <a:endParaRPr lang="en-US" dirty="0"/>
        </a:p>
      </dgm:t>
    </dgm:pt>
    <dgm:pt modelId="{A08F2F39-2CD3-412E-AB54-843AF71AC23B}" type="parTrans" cxnId="{B9F83FBF-B6C1-4886-9E59-9171D3E44B4F}">
      <dgm:prSet/>
      <dgm:spPr/>
      <dgm:t>
        <a:bodyPr/>
        <a:lstStyle/>
        <a:p>
          <a:endParaRPr lang="en-US"/>
        </a:p>
      </dgm:t>
    </dgm:pt>
    <dgm:pt modelId="{74B53040-C758-4723-BB1D-44870303CB1C}" type="sibTrans" cxnId="{B9F83FBF-B6C1-4886-9E59-9171D3E44B4F}">
      <dgm:prSet/>
      <dgm:spPr/>
      <dgm:t>
        <a:bodyPr/>
        <a:lstStyle/>
        <a:p>
          <a:endParaRPr lang="en-US"/>
        </a:p>
      </dgm:t>
    </dgm:pt>
    <dgm:pt modelId="{5B60805C-6686-46A5-918D-10A8A4C1CB44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D8EF2CB6-567D-4647-8B1C-F37D791AA251}" type="parTrans" cxnId="{98C8303F-5221-429D-A48F-FFFFE21F8E44}">
      <dgm:prSet/>
      <dgm:spPr/>
      <dgm:t>
        <a:bodyPr/>
        <a:lstStyle/>
        <a:p>
          <a:endParaRPr lang="en-US"/>
        </a:p>
      </dgm:t>
    </dgm:pt>
    <dgm:pt modelId="{6CE1ADBF-5E1C-4DC5-823B-E5FF2E89919A}" type="sibTrans" cxnId="{98C8303F-5221-429D-A48F-FFFFE21F8E44}">
      <dgm:prSet/>
      <dgm:spPr/>
      <dgm:t>
        <a:bodyPr/>
        <a:lstStyle/>
        <a:p>
          <a:endParaRPr lang="en-US"/>
        </a:p>
      </dgm:t>
    </dgm:pt>
    <dgm:pt modelId="{CA9C8097-4712-4DFB-8A55-787475E36F61}">
      <dgm:prSet phldrT="[Text]"/>
      <dgm:spPr/>
      <dgm:t>
        <a:bodyPr/>
        <a:lstStyle/>
        <a:p>
          <a:r>
            <a:rPr lang="en-US" dirty="0" smtClean="0"/>
            <a:t>Analyze Data</a:t>
          </a:r>
          <a:endParaRPr lang="en-US" dirty="0"/>
        </a:p>
      </dgm:t>
    </dgm:pt>
    <dgm:pt modelId="{2A9152BA-FFC6-4A0E-994F-4BDAA7B8ADEA}" type="parTrans" cxnId="{9EFBDA63-DF6D-4563-B75E-AA99DB25EB6B}">
      <dgm:prSet/>
      <dgm:spPr/>
      <dgm:t>
        <a:bodyPr/>
        <a:lstStyle/>
        <a:p>
          <a:endParaRPr lang="en-US"/>
        </a:p>
      </dgm:t>
    </dgm:pt>
    <dgm:pt modelId="{C67E561D-AEC8-49D0-9160-387EEAC23DAF}" type="sibTrans" cxnId="{9EFBDA63-DF6D-4563-B75E-AA99DB25EB6B}">
      <dgm:prSet/>
      <dgm:spPr/>
      <dgm:t>
        <a:bodyPr/>
        <a:lstStyle/>
        <a:p>
          <a:endParaRPr lang="en-US"/>
        </a:p>
      </dgm:t>
    </dgm:pt>
    <dgm:pt modelId="{D37F77AF-0E78-49ED-A721-F2D0B786FF17}">
      <dgm:prSet phldrT="[Text]"/>
      <dgm:spPr/>
      <dgm:t>
        <a:bodyPr/>
        <a:lstStyle/>
        <a:p>
          <a:r>
            <a:rPr lang="en-US" dirty="0" smtClean="0"/>
            <a:t>Intervene</a:t>
          </a:r>
          <a:endParaRPr lang="en-US" dirty="0"/>
        </a:p>
      </dgm:t>
    </dgm:pt>
    <dgm:pt modelId="{F8AF8B33-99F6-49B2-8768-72430CF03AE2}" type="parTrans" cxnId="{7B2E1505-33A7-464F-9E53-B4D1EDC0B10C}">
      <dgm:prSet/>
      <dgm:spPr/>
      <dgm:t>
        <a:bodyPr/>
        <a:lstStyle/>
        <a:p>
          <a:endParaRPr lang="en-US"/>
        </a:p>
      </dgm:t>
    </dgm:pt>
    <dgm:pt modelId="{006B5AA5-9BEC-4CFB-802D-E89F141FC194}" type="sibTrans" cxnId="{7B2E1505-33A7-464F-9E53-B4D1EDC0B10C}">
      <dgm:prSet/>
      <dgm:spPr/>
      <dgm:t>
        <a:bodyPr/>
        <a:lstStyle/>
        <a:p>
          <a:endParaRPr lang="en-US"/>
        </a:p>
      </dgm:t>
    </dgm:pt>
    <dgm:pt modelId="{D7EB7DCC-197C-4240-87AE-375A370D83F9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E7095445-3454-4004-8C61-1F2DCA86AECA}" type="parTrans" cxnId="{1091F742-C5CF-45F9-A088-2E22B2A0F1B7}">
      <dgm:prSet/>
      <dgm:spPr/>
      <dgm:t>
        <a:bodyPr/>
        <a:lstStyle/>
        <a:p>
          <a:endParaRPr lang="en-US"/>
        </a:p>
      </dgm:t>
    </dgm:pt>
    <dgm:pt modelId="{E5E33399-A900-4A0E-9F56-D3D64B10173C}" type="sibTrans" cxnId="{1091F742-C5CF-45F9-A088-2E22B2A0F1B7}">
      <dgm:prSet/>
      <dgm:spPr/>
      <dgm:t>
        <a:bodyPr/>
        <a:lstStyle/>
        <a:p>
          <a:endParaRPr lang="en-US"/>
        </a:p>
      </dgm:t>
    </dgm:pt>
    <dgm:pt modelId="{D2CBEF58-23E4-41ED-A1D7-EE9855A7ABC1}" type="pres">
      <dgm:prSet presAssocID="{B5D1E648-C4F9-4B94-B0DC-5A964251AC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47751-E9C4-475B-8396-07BA822B5D98}" type="pres">
      <dgm:prSet presAssocID="{70F8E53C-8552-4A04-A5B5-5787DD7A5B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C19A9-1B5C-42A0-904D-4EF1CD3B73AD}" type="pres">
      <dgm:prSet presAssocID="{70F8E53C-8552-4A04-A5B5-5787DD7A5BE9}" presName="spNode" presStyleCnt="0"/>
      <dgm:spPr/>
    </dgm:pt>
    <dgm:pt modelId="{E55EA9AF-991D-4A85-AB7E-EFFCBC94F5DD}" type="pres">
      <dgm:prSet presAssocID="{74B53040-C758-4723-BB1D-44870303CB1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8E1883F-58CD-44F9-9D96-52CEF7E1CFB8}" type="pres">
      <dgm:prSet presAssocID="{5B60805C-6686-46A5-918D-10A8A4C1CB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94793-4107-4538-8AF6-1B752F669A14}" type="pres">
      <dgm:prSet presAssocID="{5B60805C-6686-46A5-918D-10A8A4C1CB44}" presName="spNode" presStyleCnt="0"/>
      <dgm:spPr/>
    </dgm:pt>
    <dgm:pt modelId="{0B75FF8B-E402-4619-9283-6F595E22788B}" type="pres">
      <dgm:prSet presAssocID="{6CE1ADBF-5E1C-4DC5-823B-E5FF2E89919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36F18B9-5787-4EA7-ADA9-2A22A440A875}" type="pres">
      <dgm:prSet presAssocID="{CA9C8097-4712-4DFB-8A55-787475E36F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9C5E2-9BA5-419D-A603-90AEA42EA23E}" type="pres">
      <dgm:prSet presAssocID="{CA9C8097-4712-4DFB-8A55-787475E36F61}" presName="spNode" presStyleCnt="0"/>
      <dgm:spPr/>
    </dgm:pt>
    <dgm:pt modelId="{7173B4C5-F116-4755-BAC5-442916C3967E}" type="pres">
      <dgm:prSet presAssocID="{C67E561D-AEC8-49D0-9160-387EEAC23DA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EE041A6-8D32-4C61-A6C6-C68A1FD81FFD}" type="pres">
      <dgm:prSet presAssocID="{D37F77AF-0E78-49ED-A721-F2D0B786FF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7FA36-0434-48B2-A6CA-0EF3460F3DFF}" type="pres">
      <dgm:prSet presAssocID="{D37F77AF-0E78-49ED-A721-F2D0B786FF17}" presName="spNode" presStyleCnt="0"/>
      <dgm:spPr/>
    </dgm:pt>
    <dgm:pt modelId="{2CCB8109-86A7-4DC3-8A6F-8D922F3EC250}" type="pres">
      <dgm:prSet presAssocID="{006B5AA5-9BEC-4CFB-802D-E89F141FC19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91F0B8B-51EB-4CF9-A1F3-AE29D8F2D26F}" type="pres">
      <dgm:prSet presAssocID="{D7EB7DCC-197C-4240-87AE-375A370D83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F1B92-7AAB-445D-91E2-F9E818175661}" type="pres">
      <dgm:prSet presAssocID="{D7EB7DCC-197C-4240-87AE-375A370D83F9}" presName="spNode" presStyleCnt="0"/>
      <dgm:spPr/>
    </dgm:pt>
    <dgm:pt modelId="{E0645685-2A02-4CB4-BD01-77A389F218AE}" type="pres">
      <dgm:prSet presAssocID="{E5E33399-A900-4A0E-9F56-D3D64B10173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B2E1505-33A7-464F-9E53-B4D1EDC0B10C}" srcId="{B5D1E648-C4F9-4B94-B0DC-5A964251ACE3}" destId="{D37F77AF-0E78-49ED-A721-F2D0B786FF17}" srcOrd="3" destOrd="0" parTransId="{F8AF8B33-99F6-49B2-8768-72430CF03AE2}" sibTransId="{006B5AA5-9BEC-4CFB-802D-E89F141FC194}"/>
    <dgm:cxn modelId="{8E2B80E7-2C69-487D-9FCA-8CE483A62725}" type="presOf" srcId="{E5E33399-A900-4A0E-9F56-D3D64B10173C}" destId="{E0645685-2A02-4CB4-BD01-77A389F218AE}" srcOrd="0" destOrd="0" presId="urn:microsoft.com/office/officeart/2005/8/layout/cycle5"/>
    <dgm:cxn modelId="{9EFBDA63-DF6D-4563-B75E-AA99DB25EB6B}" srcId="{B5D1E648-C4F9-4B94-B0DC-5A964251ACE3}" destId="{CA9C8097-4712-4DFB-8A55-787475E36F61}" srcOrd="2" destOrd="0" parTransId="{2A9152BA-FFC6-4A0E-994F-4BDAA7B8ADEA}" sibTransId="{C67E561D-AEC8-49D0-9160-387EEAC23DAF}"/>
    <dgm:cxn modelId="{CA9653BB-41EE-47EE-A4CC-4EF3AE87F754}" type="presOf" srcId="{6CE1ADBF-5E1C-4DC5-823B-E5FF2E89919A}" destId="{0B75FF8B-E402-4619-9283-6F595E22788B}" srcOrd="0" destOrd="0" presId="urn:microsoft.com/office/officeart/2005/8/layout/cycle5"/>
    <dgm:cxn modelId="{335C57D1-10DB-43F1-89C7-282799D5C7B8}" type="presOf" srcId="{CA9C8097-4712-4DFB-8A55-787475E36F61}" destId="{A36F18B9-5787-4EA7-ADA9-2A22A440A875}" srcOrd="0" destOrd="0" presId="urn:microsoft.com/office/officeart/2005/8/layout/cycle5"/>
    <dgm:cxn modelId="{B9F83FBF-B6C1-4886-9E59-9171D3E44B4F}" srcId="{B5D1E648-C4F9-4B94-B0DC-5A964251ACE3}" destId="{70F8E53C-8552-4A04-A5B5-5787DD7A5BE9}" srcOrd="0" destOrd="0" parTransId="{A08F2F39-2CD3-412E-AB54-843AF71AC23B}" sibTransId="{74B53040-C758-4723-BB1D-44870303CB1C}"/>
    <dgm:cxn modelId="{F7DFF12E-12DD-4913-A9E8-DF0758683C2F}" type="presOf" srcId="{D7EB7DCC-197C-4240-87AE-375A370D83F9}" destId="{091F0B8B-51EB-4CF9-A1F3-AE29D8F2D26F}" srcOrd="0" destOrd="0" presId="urn:microsoft.com/office/officeart/2005/8/layout/cycle5"/>
    <dgm:cxn modelId="{6F9E574D-F463-48FB-80E8-CC645C865CF9}" type="presOf" srcId="{D37F77AF-0E78-49ED-A721-F2D0B786FF17}" destId="{AEE041A6-8D32-4C61-A6C6-C68A1FD81FFD}" srcOrd="0" destOrd="0" presId="urn:microsoft.com/office/officeart/2005/8/layout/cycle5"/>
    <dgm:cxn modelId="{BBCF76EB-9AB9-44AF-9B6D-77D0784EE82B}" type="presOf" srcId="{70F8E53C-8552-4A04-A5B5-5787DD7A5BE9}" destId="{1B047751-E9C4-475B-8396-07BA822B5D98}" srcOrd="0" destOrd="0" presId="urn:microsoft.com/office/officeart/2005/8/layout/cycle5"/>
    <dgm:cxn modelId="{A8C5B92A-3E18-4753-8755-A3CDE36D0190}" type="presOf" srcId="{006B5AA5-9BEC-4CFB-802D-E89F141FC194}" destId="{2CCB8109-86A7-4DC3-8A6F-8D922F3EC250}" srcOrd="0" destOrd="0" presId="urn:microsoft.com/office/officeart/2005/8/layout/cycle5"/>
    <dgm:cxn modelId="{7E39D2B1-FC3B-4C6D-B042-F56F0C1128CC}" type="presOf" srcId="{5B60805C-6686-46A5-918D-10A8A4C1CB44}" destId="{08E1883F-58CD-44F9-9D96-52CEF7E1CFB8}" srcOrd="0" destOrd="0" presId="urn:microsoft.com/office/officeart/2005/8/layout/cycle5"/>
    <dgm:cxn modelId="{A09F38D7-7C19-4B0B-9584-7D80091F7436}" type="presOf" srcId="{C67E561D-AEC8-49D0-9160-387EEAC23DAF}" destId="{7173B4C5-F116-4755-BAC5-442916C3967E}" srcOrd="0" destOrd="0" presId="urn:microsoft.com/office/officeart/2005/8/layout/cycle5"/>
    <dgm:cxn modelId="{D6781F40-917A-4E48-BCCB-DD4B2799DFEC}" type="presOf" srcId="{B5D1E648-C4F9-4B94-B0DC-5A964251ACE3}" destId="{D2CBEF58-23E4-41ED-A1D7-EE9855A7ABC1}" srcOrd="0" destOrd="0" presId="urn:microsoft.com/office/officeart/2005/8/layout/cycle5"/>
    <dgm:cxn modelId="{1091F742-C5CF-45F9-A088-2E22B2A0F1B7}" srcId="{B5D1E648-C4F9-4B94-B0DC-5A964251ACE3}" destId="{D7EB7DCC-197C-4240-87AE-375A370D83F9}" srcOrd="4" destOrd="0" parTransId="{E7095445-3454-4004-8C61-1F2DCA86AECA}" sibTransId="{E5E33399-A900-4A0E-9F56-D3D64B10173C}"/>
    <dgm:cxn modelId="{1A484823-C9AA-4A12-A17E-9A215292DF6F}" type="presOf" srcId="{74B53040-C758-4723-BB1D-44870303CB1C}" destId="{E55EA9AF-991D-4A85-AB7E-EFFCBC94F5DD}" srcOrd="0" destOrd="0" presId="urn:microsoft.com/office/officeart/2005/8/layout/cycle5"/>
    <dgm:cxn modelId="{98C8303F-5221-429D-A48F-FFFFE21F8E44}" srcId="{B5D1E648-C4F9-4B94-B0DC-5A964251ACE3}" destId="{5B60805C-6686-46A5-918D-10A8A4C1CB44}" srcOrd="1" destOrd="0" parTransId="{D8EF2CB6-567D-4647-8B1C-F37D791AA251}" sibTransId="{6CE1ADBF-5E1C-4DC5-823B-E5FF2E89919A}"/>
    <dgm:cxn modelId="{F0C94AE0-BC47-4C68-B480-09B2E9675F49}" type="presParOf" srcId="{D2CBEF58-23E4-41ED-A1D7-EE9855A7ABC1}" destId="{1B047751-E9C4-475B-8396-07BA822B5D98}" srcOrd="0" destOrd="0" presId="urn:microsoft.com/office/officeart/2005/8/layout/cycle5"/>
    <dgm:cxn modelId="{ED546AE5-52ED-42BD-B29D-B215CA5CF107}" type="presParOf" srcId="{D2CBEF58-23E4-41ED-A1D7-EE9855A7ABC1}" destId="{393C19A9-1B5C-42A0-904D-4EF1CD3B73AD}" srcOrd="1" destOrd="0" presId="urn:microsoft.com/office/officeart/2005/8/layout/cycle5"/>
    <dgm:cxn modelId="{EC3833CF-FD14-424E-A72C-19A824EAA89B}" type="presParOf" srcId="{D2CBEF58-23E4-41ED-A1D7-EE9855A7ABC1}" destId="{E55EA9AF-991D-4A85-AB7E-EFFCBC94F5DD}" srcOrd="2" destOrd="0" presId="urn:microsoft.com/office/officeart/2005/8/layout/cycle5"/>
    <dgm:cxn modelId="{86F22E3D-09D7-4308-BAE6-94F843ACD878}" type="presParOf" srcId="{D2CBEF58-23E4-41ED-A1D7-EE9855A7ABC1}" destId="{08E1883F-58CD-44F9-9D96-52CEF7E1CFB8}" srcOrd="3" destOrd="0" presId="urn:microsoft.com/office/officeart/2005/8/layout/cycle5"/>
    <dgm:cxn modelId="{BF7A0240-FD82-4746-8A0D-07295E11AC7D}" type="presParOf" srcId="{D2CBEF58-23E4-41ED-A1D7-EE9855A7ABC1}" destId="{61294793-4107-4538-8AF6-1B752F669A14}" srcOrd="4" destOrd="0" presId="urn:microsoft.com/office/officeart/2005/8/layout/cycle5"/>
    <dgm:cxn modelId="{6688D062-9972-4D74-95C4-43EBB6CAEFBC}" type="presParOf" srcId="{D2CBEF58-23E4-41ED-A1D7-EE9855A7ABC1}" destId="{0B75FF8B-E402-4619-9283-6F595E22788B}" srcOrd="5" destOrd="0" presId="urn:microsoft.com/office/officeart/2005/8/layout/cycle5"/>
    <dgm:cxn modelId="{DADC14D1-F540-4406-BF93-FC8AFD0EF16E}" type="presParOf" srcId="{D2CBEF58-23E4-41ED-A1D7-EE9855A7ABC1}" destId="{A36F18B9-5787-4EA7-ADA9-2A22A440A875}" srcOrd="6" destOrd="0" presId="urn:microsoft.com/office/officeart/2005/8/layout/cycle5"/>
    <dgm:cxn modelId="{81D48A0A-B689-4DFB-952E-A484A8E600E1}" type="presParOf" srcId="{D2CBEF58-23E4-41ED-A1D7-EE9855A7ABC1}" destId="{10F9C5E2-9BA5-419D-A603-90AEA42EA23E}" srcOrd="7" destOrd="0" presId="urn:microsoft.com/office/officeart/2005/8/layout/cycle5"/>
    <dgm:cxn modelId="{7EC0CEDD-13DE-473E-A66B-197FEA68475C}" type="presParOf" srcId="{D2CBEF58-23E4-41ED-A1D7-EE9855A7ABC1}" destId="{7173B4C5-F116-4755-BAC5-442916C3967E}" srcOrd="8" destOrd="0" presId="urn:microsoft.com/office/officeart/2005/8/layout/cycle5"/>
    <dgm:cxn modelId="{979B1455-EEA7-4D98-A460-93AF186D0D31}" type="presParOf" srcId="{D2CBEF58-23E4-41ED-A1D7-EE9855A7ABC1}" destId="{AEE041A6-8D32-4C61-A6C6-C68A1FD81FFD}" srcOrd="9" destOrd="0" presId="urn:microsoft.com/office/officeart/2005/8/layout/cycle5"/>
    <dgm:cxn modelId="{FE59F782-DA2F-47BA-ABAF-474271F0EA0A}" type="presParOf" srcId="{D2CBEF58-23E4-41ED-A1D7-EE9855A7ABC1}" destId="{34E7FA36-0434-48B2-A6CA-0EF3460F3DFF}" srcOrd="10" destOrd="0" presId="urn:microsoft.com/office/officeart/2005/8/layout/cycle5"/>
    <dgm:cxn modelId="{D1E03DD1-6C00-4BEA-A465-06F9181BA1E3}" type="presParOf" srcId="{D2CBEF58-23E4-41ED-A1D7-EE9855A7ABC1}" destId="{2CCB8109-86A7-4DC3-8A6F-8D922F3EC250}" srcOrd="11" destOrd="0" presId="urn:microsoft.com/office/officeart/2005/8/layout/cycle5"/>
    <dgm:cxn modelId="{93A361DC-C288-47AC-A135-2AABCAAFEB54}" type="presParOf" srcId="{D2CBEF58-23E4-41ED-A1D7-EE9855A7ABC1}" destId="{091F0B8B-51EB-4CF9-A1F3-AE29D8F2D26F}" srcOrd="12" destOrd="0" presId="urn:microsoft.com/office/officeart/2005/8/layout/cycle5"/>
    <dgm:cxn modelId="{1F00CBB6-AAED-44B5-BC79-D3141A3E4985}" type="presParOf" srcId="{D2CBEF58-23E4-41ED-A1D7-EE9855A7ABC1}" destId="{42BF1B92-7AAB-445D-91E2-F9E818175661}" srcOrd="13" destOrd="0" presId="urn:microsoft.com/office/officeart/2005/8/layout/cycle5"/>
    <dgm:cxn modelId="{AEF4FF9F-364F-4EC5-A047-017BA51F2215}" type="presParOf" srcId="{D2CBEF58-23E4-41ED-A1D7-EE9855A7ABC1}" destId="{E0645685-2A02-4CB4-BD01-77A389F218A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7E3BE-3DBF-B646-9206-7325FEE8AB3B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46684-86DB-8344-AE4E-8BDEFBB93DB8}">
      <dgm:prSet phldrT="[Text]" custT="1"/>
      <dgm:spPr/>
      <dgm:t>
        <a:bodyPr/>
        <a:lstStyle/>
        <a:p>
          <a:r>
            <a:rPr lang="en-US" sz="3800" dirty="0" smtClean="0">
              <a:latin typeface="Century Gothic"/>
              <a:cs typeface="Century Gothic"/>
            </a:rPr>
            <a:t>Targets	</a:t>
          </a:r>
          <a:endParaRPr lang="en-US" sz="3800" dirty="0">
            <a:latin typeface="Century Gothic"/>
            <a:cs typeface="Century Gothic"/>
          </a:endParaRPr>
        </a:p>
      </dgm:t>
    </dgm:pt>
    <dgm:pt modelId="{15D9C941-5665-6349-AFC7-268A8335A814}" type="parTrans" cxnId="{68B41E7B-C771-3849-88B8-30E403DA3A99}">
      <dgm:prSet/>
      <dgm:spPr/>
      <dgm:t>
        <a:bodyPr/>
        <a:lstStyle/>
        <a:p>
          <a:endParaRPr lang="en-US"/>
        </a:p>
      </dgm:t>
    </dgm:pt>
    <dgm:pt modelId="{D2BDC108-D115-3F44-947F-25AD7F8670EF}" type="sibTrans" cxnId="{68B41E7B-C771-3849-88B8-30E403DA3A99}">
      <dgm:prSet/>
      <dgm:spPr/>
      <dgm:t>
        <a:bodyPr/>
        <a:lstStyle/>
        <a:p>
          <a:endParaRPr lang="en-US"/>
        </a:p>
      </dgm:t>
    </dgm:pt>
    <dgm:pt modelId="{4354380A-4C4A-124A-B7A0-CA48CE9B22CC}">
      <dgm:prSet phldrT="[Text]" custT="1"/>
      <dgm:spPr/>
      <dgm:t>
        <a:bodyPr/>
        <a:lstStyle/>
        <a:p>
          <a:r>
            <a:rPr lang="en-US" sz="3800" dirty="0" smtClean="0">
              <a:latin typeface="Century Gothic"/>
              <a:cs typeface="Century Gothic"/>
            </a:rPr>
            <a:t>Evidence</a:t>
          </a:r>
          <a:endParaRPr lang="en-US" sz="3800" dirty="0">
            <a:latin typeface="Century Gothic"/>
            <a:cs typeface="Century Gothic"/>
          </a:endParaRPr>
        </a:p>
      </dgm:t>
    </dgm:pt>
    <dgm:pt modelId="{A96F2BE2-2CBA-C349-A98C-6D42A2DCA194}" type="parTrans" cxnId="{E264B319-5C7D-6849-8750-0B1DE5548C24}">
      <dgm:prSet/>
      <dgm:spPr/>
      <dgm:t>
        <a:bodyPr/>
        <a:lstStyle/>
        <a:p>
          <a:endParaRPr lang="en-US"/>
        </a:p>
      </dgm:t>
    </dgm:pt>
    <dgm:pt modelId="{A6C7983E-F22E-7541-8FEB-A597323DCE39}" type="sibTrans" cxnId="{E264B319-5C7D-6849-8750-0B1DE5548C24}">
      <dgm:prSet/>
      <dgm:spPr/>
      <dgm:t>
        <a:bodyPr/>
        <a:lstStyle/>
        <a:p>
          <a:endParaRPr lang="en-US"/>
        </a:p>
      </dgm:t>
    </dgm:pt>
    <dgm:pt modelId="{DAFCA5DB-5DC5-6C41-9A7D-62EA5D3D8A16}">
      <dgm:prSet phldrT="[Text]" custT="1"/>
      <dgm:spPr/>
      <dgm:t>
        <a:bodyPr/>
        <a:lstStyle/>
        <a:p>
          <a:r>
            <a:rPr lang="en-US" sz="3800" dirty="0" smtClean="0">
              <a:latin typeface="Century Gothic"/>
              <a:cs typeface="Century Gothic"/>
            </a:rPr>
            <a:t>Action</a:t>
          </a:r>
          <a:r>
            <a:rPr lang="en-US" sz="3400" dirty="0" smtClean="0">
              <a:latin typeface="Century Gothic"/>
              <a:cs typeface="Century Gothic"/>
            </a:rPr>
            <a:t>	</a:t>
          </a:r>
          <a:endParaRPr lang="en-US" sz="3400" dirty="0">
            <a:latin typeface="Century Gothic"/>
            <a:cs typeface="Century Gothic"/>
          </a:endParaRPr>
        </a:p>
      </dgm:t>
    </dgm:pt>
    <dgm:pt modelId="{0FAC4F56-8C3C-8840-9BD6-CAD915F4939C}" type="parTrans" cxnId="{FBC4FCCF-A869-9540-9A29-39B761A9D13D}">
      <dgm:prSet/>
      <dgm:spPr/>
      <dgm:t>
        <a:bodyPr/>
        <a:lstStyle/>
        <a:p>
          <a:endParaRPr lang="en-US"/>
        </a:p>
      </dgm:t>
    </dgm:pt>
    <dgm:pt modelId="{DFEEAA47-D0BC-D844-86B2-7781140B4422}" type="sibTrans" cxnId="{FBC4FCCF-A869-9540-9A29-39B761A9D13D}">
      <dgm:prSet/>
      <dgm:spPr/>
      <dgm:t>
        <a:bodyPr/>
        <a:lstStyle/>
        <a:p>
          <a:endParaRPr lang="en-US"/>
        </a:p>
      </dgm:t>
    </dgm:pt>
    <dgm:pt modelId="{5B6DAC30-D4A4-4146-8A01-9A3C5EC70EB6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Q1. What do we want students to know and be able to do?</a:t>
          </a:r>
        </a:p>
      </dgm:t>
    </dgm:pt>
    <dgm:pt modelId="{2A10E863-215D-154A-BC29-1B31D6266C90}" type="parTrans" cxnId="{96AB8E48-932F-124D-9103-C62DEAE0BA53}">
      <dgm:prSet/>
      <dgm:spPr/>
      <dgm:t>
        <a:bodyPr/>
        <a:lstStyle/>
        <a:p>
          <a:endParaRPr lang="en-US"/>
        </a:p>
      </dgm:t>
    </dgm:pt>
    <dgm:pt modelId="{7817BCD2-9EB8-BD49-80D4-205BFB6D6936}" type="sibTrans" cxnId="{96AB8E48-932F-124D-9103-C62DEAE0BA53}">
      <dgm:prSet/>
      <dgm:spPr/>
      <dgm:t>
        <a:bodyPr/>
        <a:lstStyle/>
        <a:p>
          <a:endParaRPr lang="en-US"/>
        </a:p>
      </dgm:t>
    </dgm:pt>
    <dgm:pt modelId="{2A3C4D69-F2E5-D446-AF88-B808569B5F99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Q2. How will we know if they get it or can do it?</a:t>
          </a:r>
          <a:endParaRPr lang="en-US" sz="1800" dirty="0">
            <a:latin typeface="Century Gothic"/>
            <a:cs typeface="Century Gothic"/>
          </a:endParaRPr>
        </a:p>
      </dgm:t>
    </dgm:pt>
    <dgm:pt modelId="{DB0820E9-B92B-4941-B602-B30CE81EB4B9}" type="parTrans" cxnId="{5F5AF550-9D88-0E4B-855B-274FE50B1737}">
      <dgm:prSet/>
      <dgm:spPr/>
      <dgm:t>
        <a:bodyPr/>
        <a:lstStyle/>
        <a:p>
          <a:endParaRPr lang="en-US"/>
        </a:p>
      </dgm:t>
    </dgm:pt>
    <dgm:pt modelId="{FE7F4675-B25A-EC45-BD39-7817AFD03313}" type="sibTrans" cxnId="{5F5AF550-9D88-0E4B-855B-274FE50B1737}">
      <dgm:prSet/>
      <dgm:spPr/>
      <dgm:t>
        <a:bodyPr/>
        <a:lstStyle/>
        <a:p>
          <a:endParaRPr lang="en-US"/>
        </a:p>
      </dgm:t>
    </dgm:pt>
    <dgm:pt modelId="{9563F8D8-A54E-0E44-8BD7-F65079EA5301}">
      <dgm:prSet phldrT="[Text]" custT="1"/>
      <dgm:spPr/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Q3.How will we respond when they don’t learn?</a:t>
          </a:r>
        </a:p>
        <a:p>
          <a:r>
            <a:rPr lang="en-US" sz="1800" dirty="0" smtClean="0">
              <a:latin typeface="Century Gothic"/>
              <a:cs typeface="Century Gothic"/>
            </a:rPr>
            <a:t> Q4. How will we respond when they do learn, or already know it?</a:t>
          </a:r>
          <a:endParaRPr lang="en-US" sz="1800" dirty="0">
            <a:latin typeface="Century Gothic"/>
            <a:cs typeface="Century Gothic"/>
          </a:endParaRPr>
        </a:p>
      </dgm:t>
    </dgm:pt>
    <dgm:pt modelId="{8403A337-C3A6-8747-B192-35D4165DF6E8}" type="parTrans" cxnId="{22A85A0A-CF9B-0049-A99E-249BA606B5E0}">
      <dgm:prSet/>
      <dgm:spPr/>
      <dgm:t>
        <a:bodyPr/>
        <a:lstStyle/>
        <a:p>
          <a:endParaRPr lang="en-US"/>
        </a:p>
      </dgm:t>
    </dgm:pt>
    <dgm:pt modelId="{7C68BF10-36B4-2D4D-AC37-5622AB0E9788}" type="sibTrans" cxnId="{22A85A0A-CF9B-0049-A99E-249BA606B5E0}">
      <dgm:prSet/>
      <dgm:spPr/>
      <dgm:t>
        <a:bodyPr/>
        <a:lstStyle/>
        <a:p>
          <a:endParaRPr lang="en-US"/>
        </a:p>
      </dgm:t>
    </dgm:pt>
    <dgm:pt modelId="{A1A35A2A-9783-B449-A0F7-4C185AC37BD2}" type="pres">
      <dgm:prSet presAssocID="{2E07E3BE-3DBF-B646-9206-7325FEE8AB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3906CD-3728-9A49-BB22-96AFAD3E6726}" type="pres">
      <dgm:prSet presAssocID="{32046684-86DB-8344-AE4E-8BDEFBB93DB8}" presName="root" presStyleCnt="0"/>
      <dgm:spPr/>
    </dgm:pt>
    <dgm:pt modelId="{0AD97A82-070F-314B-A0C4-017B2276043B}" type="pres">
      <dgm:prSet presAssocID="{32046684-86DB-8344-AE4E-8BDEFBB93DB8}" presName="rootComposite" presStyleCnt="0"/>
      <dgm:spPr/>
    </dgm:pt>
    <dgm:pt modelId="{9CE8DB81-184A-2D4A-ADC0-E9158F3F2D4F}" type="pres">
      <dgm:prSet presAssocID="{32046684-86DB-8344-AE4E-8BDEFBB93DB8}" presName="rootText" presStyleLbl="node1" presStyleIdx="0" presStyleCnt="3" custScaleY="48909"/>
      <dgm:spPr/>
      <dgm:t>
        <a:bodyPr/>
        <a:lstStyle/>
        <a:p>
          <a:endParaRPr lang="en-US"/>
        </a:p>
      </dgm:t>
    </dgm:pt>
    <dgm:pt modelId="{9BFD0815-9489-B045-8583-724151904977}" type="pres">
      <dgm:prSet presAssocID="{32046684-86DB-8344-AE4E-8BDEFBB93DB8}" presName="rootConnector" presStyleLbl="node1" presStyleIdx="0" presStyleCnt="3"/>
      <dgm:spPr/>
      <dgm:t>
        <a:bodyPr/>
        <a:lstStyle/>
        <a:p>
          <a:endParaRPr lang="en-US"/>
        </a:p>
      </dgm:t>
    </dgm:pt>
    <dgm:pt modelId="{5AA45023-5B42-7345-9990-462998168331}" type="pres">
      <dgm:prSet presAssocID="{32046684-86DB-8344-AE4E-8BDEFBB93DB8}" presName="childShape" presStyleCnt="0"/>
      <dgm:spPr/>
    </dgm:pt>
    <dgm:pt modelId="{FB1C6DA4-12B2-D848-B8B3-B0162A58A0FB}" type="pres">
      <dgm:prSet presAssocID="{2A10E863-215D-154A-BC29-1B31D6266C9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5837D52D-64D0-8249-8125-F368D9C1DC8D}" type="pres">
      <dgm:prSet presAssocID="{5B6DAC30-D4A4-4146-8A01-9A3C5EC70EB6}" presName="childText" presStyleLbl="bgAcc1" presStyleIdx="0" presStyleCnt="3" custScaleY="124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2D12-096A-704C-8A0B-E9DFE99DC408}" type="pres">
      <dgm:prSet presAssocID="{4354380A-4C4A-124A-B7A0-CA48CE9B22CC}" presName="root" presStyleCnt="0"/>
      <dgm:spPr/>
    </dgm:pt>
    <dgm:pt modelId="{E14409B2-367B-FD4D-A961-D19F812A7170}" type="pres">
      <dgm:prSet presAssocID="{4354380A-4C4A-124A-B7A0-CA48CE9B22CC}" presName="rootComposite" presStyleCnt="0"/>
      <dgm:spPr/>
    </dgm:pt>
    <dgm:pt modelId="{B4911633-D0C8-C241-A787-2F3BFBC8D3D7}" type="pres">
      <dgm:prSet presAssocID="{4354380A-4C4A-124A-B7A0-CA48CE9B22CC}" presName="rootText" presStyleLbl="node1" presStyleIdx="1" presStyleCnt="3" custScaleY="48909"/>
      <dgm:spPr/>
      <dgm:t>
        <a:bodyPr/>
        <a:lstStyle/>
        <a:p>
          <a:endParaRPr lang="en-US"/>
        </a:p>
      </dgm:t>
    </dgm:pt>
    <dgm:pt modelId="{96CD33AE-3A04-364B-A340-5342F7C7564F}" type="pres">
      <dgm:prSet presAssocID="{4354380A-4C4A-124A-B7A0-CA48CE9B22CC}" presName="rootConnector" presStyleLbl="node1" presStyleIdx="1" presStyleCnt="3"/>
      <dgm:spPr/>
      <dgm:t>
        <a:bodyPr/>
        <a:lstStyle/>
        <a:p>
          <a:endParaRPr lang="en-US"/>
        </a:p>
      </dgm:t>
    </dgm:pt>
    <dgm:pt modelId="{208C1A5E-6E48-324C-A66D-B35075A4223D}" type="pres">
      <dgm:prSet presAssocID="{4354380A-4C4A-124A-B7A0-CA48CE9B22CC}" presName="childShape" presStyleCnt="0"/>
      <dgm:spPr/>
    </dgm:pt>
    <dgm:pt modelId="{94452CEE-D474-C94C-BCF6-C3CE1CBBCD3C}" type="pres">
      <dgm:prSet presAssocID="{DB0820E9-B92B-4941-B602-B30CE81EB4B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289BE80-B410-9246-8FF1-9932EC82163F}" type="pres">
      <dgm:prSet presAssocID="{2A3C4D69-F2E5-D446-AF88-B808569B5F99}" presName="childText" presStyleLbl="bgAcc1" presStyleIdx="1" presStyleCnt="3" custScaleY="124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ACD17-F0E3-5D4F-900C-D2432255E267}" type="pres">
      <dgm:prSet presAssocID="{DAFCA5DB-5DC5-6C41-9A7D-62EA5D3D8A16}" presName="root" presStyleCnt="0"/>
      <dgm:spPr/>
    </dgm:pt>
    <dgm:pt modelId="{ED613FB8-650E-DB49-962B-70BDF51AFDD0}" type="pres">
      <dgm:prSet presAssocID="{DAFCA5DB-5DC5-6C41-9A7D-62EA5D3D8A16}" presName="rootComposite" presStyleCnt="0"/>
      <dgm:spPr/>
    </dgm:pt>
    <dgm:pt modelId="{93FF75A7-8935-164E-8262-6C31D06DEA8D}" type="pres">
      <dgm:prSet presAssocID="{DAFCA5DB-5DC5-6C41-9A7D-62EA5D3D8A16}" presName="rootText" presStyleLbl="node1" presStyleIdx="2" presStyleCnt="3" custScaleY="48909"/>
      <dgm:spPr/>
      <dgm:t>
        <a:bodyPr/>
        <a:lstStyle/>
        <a:p>
          <a:endParaRPr lang="en-US"/>
        </a:p>
      </dgm:t>
    </dgm:pt>
    <dgm:pt modelId="{230369AA-D0DA-2147-BBD1-88EFEE631757}" type="pres">
      <dgm:prSet presAssocID="{DAFCA5DB-5DC5-6C41-9A7D-62EA5D3D8A16}" presName="rootConnector" presStyleLbl="node1" presStyleIdx="2" presStyleCnt="3"/>
      <dgm:spPr/>
      <dgm:t>
        <a:bodyPr/>
        <a:lstStyle/>
        <a:p>
          <a:endParaRPr lang="en-US"/>
        </a:p>
      </dgm:t>
    </dgm:pt>
    <dgm:pt modelId="{847AF79E-9941-F345-BD8B-389D920EC264}" type="pres">
      <dgm:prSet presAssocID="{DAFCA5DB-5DC5-6C41-9A7D-62EA5D3D8A16}" presName="childShape" presStyleCnt="0"/>
      <dgm:spPr/>
    </dgm:pt>
    <dgm:pt modelId="{D1C838EF-430B-1A4B-A94B-D8D82DFC7B55}" type="pres">
      <dgm:prSet presAssocID="{8403A337-C3A6-8747-B192-35D4165DF6E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A4564DE4-90DA-F147-99FC-CE08B2AA4036}" type="pres">
      <dgm:prSet presAssocID="{9563F8D8-A54E-0E44-8BD7-F65079EA5301}" presName="childText" presStyleLbl="bgAcc1" presStyleIdx="2" presStyleCnt="3" custScaleY="214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AA956-1F8D-45AF-9DDB-E938BD067A83}" type="presOf" srcId="{5B6DAC30-D4A4-4146-8A01-9A3C5EC70EB6}" destId="{5837D52D-64D0-8249-8125-F368D9C1DC8D}" srcOrd="0" destOrd="0" presId="urn:microsoft.com/office/officeart/2005/8/layout/hierarchy3"/>
    <dgm:cxn modelId="{22571734-3039-424D-A47E-F062C338BD4F}" type="presOf" srcId="{DAFCA5DB-5DC5-6C41-9A7D-62EA5D3D8A16}" destId="{230369AA-D0DA-2147-BBD1-88EFEE631757}" srcOrd="1" destOrd="0" presId="urn:microsoft.com/office/officeart/2005/8/layout/hierarchy3"/>
    <dgm:cxn modelId="{A53D4EFB-3353-42B6-A05D-B60451C038C3}" type="presOf" srcId="{2A10E863-215D-154A-BC29-1B31D6266C90}" destId="{FB1C6DA4-12B2-D848-B8B3-B0162A58A0FB}" srcOrd="0" destOrd="0" presId="urn:microsoft.com/office/officeart/2005/8/layout/hierarchy3"/>
    <dgm:cxn modelId="{C9645296-3FD9-4F84-9BF8-C1545A19CA2D}" type="presOf" srcId="{2A3C4D69-F2E5-D446-AF88-B808569B5F99}" destId="{7289BE80-B410-9246-8FF1-9932EC82163F}" srcOrd="0" destOrd="0" presId="urn:microsoft.com/office/officeart/2005/8/layout/hierarchy3"/>
    <dgm:cxn modelId="{2093882E-5D90-4912-999C-C5EBCE8AC5A6}" type="presOf" srcId="{4354380A-4C4A-124A-B7A0-CA48CE9B22CC}" destId="{B4911633-D0C8-C241-A787-2F3BFBC8D3D7}" srcOrd="0" destOrd="0" presId="urn:microsoft.com/office/officeart/2005/8/layout/hierarchy3"/>
    <dgm:cxn modelId="{FD5B1E7C-0565-49A4-92F8-4F74F9431BCF}" type="presOf" srcId="{4354380A-4C4A-124A-B7A0-CA48CE9B22CC}" destId="{96CD33AE-3A04-364B-A340-5342F7C7564F}" srcOrd="1" destOrd="0" presId="urn:microsoft.com/office/officeart/2005/8/layout/hierarchy3"/>
    <dgm:cxn modelId="{7061E4C6-2A03-49E3-B3C8-364DCA360073}" type="presOf" srcId="{DAFCA5DB-5DC5-6C41-9A7D-62EA5D3D8A16}" destId="{93FF75A7-8935-164E-8262-6C31D06DEA8D}" srcOrd="0" destOrd="0" presId="urn:microsoft.com/office/officeart/2005/8/layout/hierarchy3"/>
    <dgm:cxn modelId="{68B41E7B-C771-3849-88B8-30E403DA3A99}" srcId="{2E07E3BE-3DBF-B646-9206-7325FEE8AB3B}" destId="{32046684-86DB-8344-AE4E-8BDEFBB93DB8}" srcOrd="0" destOrd="0" parTransId="{15D9C941-5665-6349-AFC7-268A8335A814}" sibTransId="{D2BDC108-D115-3F44-947F-25AD7F8670EF}"/>
    <dgm:cxn modelId="{70FFA93E-C0A6-453C-BBBF-7F660BA936C9}" type="presOf" srcId="{DB0820E9-B92B-4941-B602-B30CE81EB4B9}" destId="{94452CEE-D474-C94C-BCF6-C3CE1CBBCD3C}" srcOrd="0" destOrd="0" presId="urn:microsoft.com/office/officeart/2005/8/layout/hierarchy3"/>
    <dgm:cxn modelId="{CF13889E-3FB5-484E-B884-445F710CFB06}" type="presOf" srcId="{9563F8D8-A54E-0E44-8BD7-F65079EA5301}" destId="{A4564DE4-90DA-F147-99FC-CE08B2AA4036}" srcOrd="0" destOrd="0" presId="urn:microsoft.com/office/officeart/2005/8/layout/hierarchy3"/>
    <dgm:cxn modelId="{22A85A0A-CF9B-0049-A99E-249BA606B5E0}" srcId="{DAFCA5DB-5DC5-6C41-9A7D-62EA5D3D8A16}" destId="{9563F8D8-A54E-0E44-8BD7-F65079EA5301}" srcOrd="0" destOrd="0" parTransId="{8403A337-C3A6-8747-B192-35D4165DF6E8}" sibTransId="{7C68BF10-36B4-2D4D-AC37-5622AB0E9788}"/>
    <dgm:cxn modelId="{017209B1-F24D-4812-B3FB-400A31142258}" type="presOf" srcId="{2E07E3BE-3DBF-B646-9206-7325FEE8AB3B}" destId="{A1A35A2A-9783-B449-A0F7-4C185AC37BD2}" srcOrd="0" destOrd="0" presId="urn:microsoft.com/office/officeart/2005/8/layout/hierarchy3"/>
    <dgm:cxn modelId="{E264B319-5C7D-6849-8750-0B1DE5548C24}" srcId="{2E07E3BE-3DBF-B646-9206-7325FEE8AB3B}" destId="{4354380A-4C4A-124A-B7A0-CA48CE9B22CC}" srcOrd="1" destOrd="0" parTransId="{A96F2BE2-2CBA-C349-A98C-6D42A2DCA194}" sibTransId="{A6C7983E-F22E-7541-8FEB-A597323DCE39}"/>
    <dgm:cxn modelId="{29732616-86D9-47C8-A392-BF8ECEE1DFA4}" type="presOf" srcId="{8403A337-C3A6-8747-B192-35D4165DF6E8}" destId="{D1C838EF-430B-1A4B-A94B-D8D82DFC7B55}" srcOrd="0" destOrd="0" presId="urn:microsoft.com/office/officeart/2005/8/layout/hierarchy3"/>
    <dgm:cxn modelId="{CA897476-F74B-4074-8DE1-FE7E91E18819}" type="presOf" srcId="{32046684-86DB-8344-AE4E-8BDEFBB93DB8}" destId="{9CE8DB81-184A-2D4A-ADC0-E9158F3F2D4F}" srcOrd="0" destOrd="0" presId="urn:microsoft.com/office/officeart/2005/8/layout/hierarchy3"/>
    <dgm:cxn modelId="{96AB8E48-932F-124D-9103-C62DEAE0BA53}" srcId="{32046684-86DB-8344-AE4E-8BDEFBB93DB8}" destId="{5B6DAC30-D4A4-4146-8A01-9A3C5EC70EB6}" srcOrd="0" destOrd="0" parTransId="{2A10E863-215D-154A-BC29-1B31D6266C90}" sibTransId="{7817BCD2-9EB8-BD49-80D4-205BFB6D6936}"/>
    <dgm:cxn modelId="{FBC4FCCF-A869-9540-9A29-39B761A9D13D}" srcId="{2E07E3BE-3DBF-B646-9206-7325FEE8AB3B}" destId="{DAFCA5DB-5DC5-6C41-9A7D-62EA5D3D8A16}" srcOrd="2" destOrd="0" parTransId="{0FAC4F56-8C3C-8840-9BD6-CAD915F4939C}" sibTransId="{DFEEAA47-D0BC-D844-86B2-7781140B4422}"/>
    <dgm:cxn modelId="{5F5AF550-9D88-0E4B-855B-274FE50B1737}" srcId="{4354380A-4C4A-124A-B7A0-CA48CE9B22CC}" destId="{2A3C4D69-F2E5-D446-AF88-B808569B5F99}" srcOrd="0" destOrd="0" parTransId="{DB0820E9-B92B-4941-B602-B30CE81EB4B9}" sibTransId="{FE7F4675-B25A-EC45-BD39-7817AFD03313}"/>
    <dgm:cxn modelId="{2691DEEA-981B-4EBE-A780-087DBD56EF9A}" type="presOf" srcId="{32046684-86DB-8344-AE4E-8BDEFBB93DB8}" destId="{9BFD0815-9489-B045-8583-724151904977}" srcOrd="1" destOrd="0" presId="urn:microsoft.com/office/officeart/2005/8/layout/hierarchy3"/>
    <dgm:cxn modelId="{3AE6D7EF-456E-4EBB-813A-ADDBFC14F1C9}" type="presParOf" srcId="{A1A35A2A-9783-B449-A0F7-4C185AC37BD2}" destId="{743906CD-3728-9A49-BB22-96AFAD3E6726}" srcOrd="0" destOrd="0" presId="urn:microsoft.com/office/officeart/2005/8/layout/hierarchy3"/>
    <dgm:cxn modelId="{79E69B8F-1860-45E2-85A5-77D9063558C0}" type="presParOf" srcId="{743906CD-3728-9A49-BB22-96AFAD3E6726}" destId="{0AD97A82-070F-314B-A0C4-017B2276043B}" srcOrd="0" destOrd="0" presId="urn:microsoft.com/office/officeart/2005/8/layout/hierarchy3"/>
    <dgm:cxn modelId="{58E75A9B-9F4B-44EC-A941-A832F329CE60}" type="presParOf" srcId="{0AD97A82-070F-314B-A0C4-017B2276043B}" destId="{9CE8DB81-184A-2D4A-ADC0-E9158F3F2D4F}" srcOrd="0" destOrd="0" presId="urn:microsoft.com/office/officeart/2005/8/layout/hierarchy3"/>
    <dgm:cxn modelId="{95283F03-78F1-4A8E-83E0-6E05CD996B38}" type="presParOf" srcId="{0AD97A82-070F-314B-A0C4-017B2276043B}" destId="{9BFD0815-9489-B045-8583-724151904977}" srcOrd="1" destOrd="0" presId="urn:microsoft.com/office/officeart/2005/8/layout/hierarchy3"/>
    <dgm:cxn modelId="{ACC3EF45-B0DC-42C6-B154-1AD2112CC090}" type="presParOf" srcId="{743906CD-3728-9A49-BB22-96AFAD3E6726}" destId="{5AA45023-5B42-7345-9990-462998168331}" srcOrd="1" destOrd="0" presId="urn:microsoft.com/office/officeart/2005/8/layout/hierarchy3"/>
    <dgm:cxn modelId="{763D505B-51D1-44FA-9497-4862A8457379}" type="presParOf" srcId="{5AA45023-5B42-7345-9990-462998168331}" destId="{FB1C6DA4-12B2-D848-B8B3-B0162A58A0FB}" srcOrd="0" destOrd="0" presId="urn:microsoft.com/office/officeart/2005/8/layout/hierarchy3"/>
    <dgm:cxn modelId="{3D42C770-C6B9-4E91-8686-99275E211422}" type="presParOf" srcId="{5AA45023-5B42-7345-9990-462998168331}" destId="{5837D52D-64D0-8249-8125-F368D9C1DC8D}" srcOrd="1" destOrd="0" presId="urn:microsoft.com/office/officeart/2005/8/layout/hierarchy3"/>
    <dgm:cxn modelId="{4D51BD96-F77A-4F0A-BA46-701A20448309}" type="presParOf" srcId="{A1A35A2A-9783-B449-A0F7-4C185AC37BD2}" destId="{34552D12-096A-704C-8A0B-E9DFE99DC408}" srcOrd="1" destOrd="0" presId="urn:microsoft.com/office/officeart/2005/8/layout/hierarchy3"/>
    <dgm:cxn modelId="{36B86A53-1496-4714-A801-F48ABEBFF7EB}" type="presParOf" srcId="{34552D12-096A-704C-8A0B-E9DFE99DC408}" destId="{E14409B2-367B-FD4D-A961-D19F812A7170}" srcOrd="0" destOrd="0" presId="urn:microsoft.com/office/officeart/2005/8/layout/hierarchy3"/>
    <dgm:cxn modelId="{D9308B49-3D32-490B-B062-453AD95498A4}" type="presParOf" srcId="{E14409B2-367B-FD4D-A961-D19F812A7170}" destId="{B4911633-D0C8-C241-A787-2F3BFBC8D3D7}" srcOrd="0" destOrd="0" presId="urn:microsoft.com/office/officeart/2005/8/layout/hierarchy3"/>
    <dgm:cxn modelId="{DF868366-214B-4809-BCD8-253EA9A12CC7}" type="presParOf" srcId="{E14409B2-367B-FD4D-A961-D19F812A7170}" destId="{96CD33AE-3A04-364B-A340-5342F7C7564F}" srcOrd="1" destOrd="0" presId="urn:microsoft.com/office/officeart/2005/8/layout/hierarchy3"/>
    <dgm:cxn modelId="{A2C14868-2687-4BD8-AA9F-67568763EB4E}" type="presParOf" srcId="{34552D12-096A-704C-8A0B-E9DFE99DC408}" destId="{208C1A5E-6E48-324C-A66D-B35075A4223D}" srcOrd="1" destOrd="0" presId="urn:microsoft.com/office/officeart/2005/8/layout/hierarchy3"/>
    <dgm:cxn modelId="{83352DEE-460A-4C50-90DA-38E02000E28E}" type="presParOf" srcId="{208C1A5E-6E48-324C-A66D-B35075A4223D}" destId="{94452CEE-D474-C94C-BCF6-C3CE1CBBCD3C}" srcOrd="0" destOrd="0" presId="urn:microsoft.com/office/officeart/2005/8/layout/hierarchy3"/>
    <dgm:cxn modelId="{0AFC3C19-ED71-4899-82A5-6FFC5AAE66B1}" type="presParOf" srcId="{208C1A5E-6E48-324C-A66D-B35075A4223D}" destId="{7289BE80-B410-9246-8FF1-9932EC82163F}" srcOrd="1" destOrd="0" presId="urn:microsoft.com/office/officeart/2005/8/layout/hierarchy3"/>
    <dgm:cxn modelId="{9FD7A850-0F20-4099-8F7C-A4E768321397}" type="presParOf" srcId="{A1A35A2A-9783-B449-A0F7-4C185AC37BD2}" destId="{DADACD17-F0E3-5D4F-900C-D2432255E267}" srcOrd="2" destOrd="0" presId="urn:microsoft.com/office/officeart/2005/8/layout/hierarchy3"/>
    <dgm:cxn modelId="{1310237B-7BDA-41F1-9A72-25D97203CAB6}" type="presParOf" srcId="{DADACD17-F0E3-5D4F-900C-D2432255E267}" destId="{ED613FB8-650E-DB49-962B-70BDF51AFDD0}" srcOrd="0" destOrd="0" presId="urn:microsoft.com/office/officeart/2005/8/layout/hierarchy3"/>
    <dgm:cxn modelId="{74301856-D28C-4A5D-801C-7E30CFB47C06}" type="presParOf" srcId="{ED613FB8-650E-DB49-962B-70BDF51AFDD0}" destId="{93FF75A7-8935-164E-8262-6C31D06DEA8D}" srcOrd="0" destOrd="0" presId="urn:microsoft.com/office/officeart/2005/8/layout/hierarchy3"/>
    <dgm:cxn modelId="{23EF0AF5-0BFC-423C-A3FF-68B79B101834}" type="presParOf" srcId="{ED613FB8-650E-DB49-962B-70BDF51AFDD0}" destId="{230369AA-D0DA-2147-BBD1-88EFEE631757}" srcOrd="1" destOrd="0" presId="urn:microsoft.com/office/officeart/2005/8/layout/hierarchy3"/>
    <dgm:cxn modelId="{B35D1C5F-0F5B-43A4-AE41-A5C8387E52E8}" type="presParOf" srcId="{DADACD17-F0E3-5D4F-900C-D2432255E267}" destId="{847AF79E-9941-F345-BD8B-389D920EC264}" srcOrd="1" destOrd="0" presId="urn:microsoft.com/office/officeart/2005/8/layout/hierarchy3"/>
    <dgm:cxn modelId="{C6F844B8-BCF6-4B47-A3CF-20F716FB7DBD}" type="presParOf" srcId="{847AF79E-9941-F345-BD8B-389D920EC264}" destId="{D1C838EF-430B-1A4B-A94B-D8D82DFC7B55}" srcOrd="0" destOrd="0" presId="urn:microsoft.com/office/officeart/2005/8/layout/hierarchy3"/>
    <dgm:cxn modelId="{B561BAB9-D550-4406-A744-C4859B7F6C14}" type="presParOf" srcId="{847AF79E-9941-F345-BD8B-389D920EC264}" destId="{A4564DE4-90DA-F147-99FC-CE08B2AA40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7D9B1-E287-5145-9E20-C527FA28A9E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D8AF429-D76B-574F-A0D8-F5F8BBC606C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Pretest</a:t>
          </a:r>
          <a:endParaRPr lang="en-US" sz="1800" dirty="0">
            <a:latin typeface="Century Gothic"/>
            <a:cs typeface="Century Gothic"/>
          </a:endParaRPr>
        </a:p>
      </dgm:t>
    </dgm:pt>
    <dgm:pt modelId="{D7256DE4-7B82-3D45-A957-49D407931D42}" type="parTrans" cxnId="{110E219A-6EB7-1C48-9EFA-0E9508518A80}">
      <dgm:prSet/>
      <dgm:spPr/>
      <dgm:t>
        <a:bodyPr/>
        <a:lstStyle/>
        <a:p>
          <a:endParaRPr lang="en-US"/>
        </a:p>
      </dgm:t>
    </dgm:pt>
    <dgm:pt modelId="{7B896C9E-DFB8-E449-92B1-F5B551CE94BF}" type="sibTrans" cxnId="{110E219A-6EB7-1C48-9EFA-0E9508518A80}">
      <dgm:prSet/>
      <dgm:spPr/>
      <dgm:t>
        <a:bodyPr/>
        <a:lstStyle/>
        <a:p>
          <a:endParaRPr lang="en-US"/>
        </a:p>
      </dgm:t>
    </dgm:pt>
    <dgm:pt modelId="{5C5EF3E2-403D-CE4B-B86E-7AFEEB898AF4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000" dirty="0" smtClean="0">
              <a:latin typeface="Century Gothic"/>
              <a:cs typeface="Century Gothic"/>
            </a:rPr>
            <a:t>Teach</a:t>
          </a:r>
          <a:endParaRPr lang="en-US" sz="2000" dirty="0">
            <a:latin typeface="Century Gothic"/>
            <a:cs typeface="Century Gothic"/>
          </a:endParaRPr>
        </a:p>
      </dgm:t>
    </dgm:pt>
    <dgm:pt modelId="{55E2601A-E9FC-4F4F-940F-3BCDAD2E2252}" type="parTrans" cxnId="{A3550380-8443-F647-B5DF-231B3BE0FEB2}">
      <dgm:prSet/>
      <dgm:spPr/>
      <dgm:t>
        <a:bodyPr/>
        <a:lstStyle/>
        <a:p>
          <a:endParaRPr lang="en-US"/>
        </a:p>
      </dgm:t>
    </dgm:pt>
    <dgm:pt modelId="{4955F851-409C-8245-BC53-1C1608C074F5}" type="sibTrans" cxnId="{A3550380-8443-F647-B5DF-231B3BE0FEB2}">
      <dgm:prSet/>
      <dgm:spPr/>
      <dgm:t>
        <a:bodyPr/>
        <a:lstStyle/>
        <a:p>
          <a:endParaRPr lang="en-US"/>
        </a:p>
      </dgm:t>
    </dgm:pt>
    <dgm:pt modelId="{E2174A68-5915-1F4B-A256-DB22E3E42183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000" dirty="0" smtClean="0">
              <a:latin typeface="Century Gothic"/>
              <a:cs typeface="Century Gothic"/>
            </a:rPr>
            <a:t>Teach</a:t>
          </a:r>
          <a:endParaRPr lang="en-US" sz="2000" dirty="0">
            <a:latin typeface="Century Gothic"/>
            <a:cs typeface="Century Gothic"/>
          </a:endParaRPr>
        </a:p>
      </dgm:t>
    </dgm:pt>
    <dgm:pt modelId="{254440F9-D3E9-0B4B-9F92-EB92DCB79A3B}" type="parTrans" cxnId="{0465FBCD-A75C-0B48-B38E-9FE7720899BF}">
      <dgm:prSet/>
      <dgm:spPr/>
      <dgm:t>
        <a:bodyPr/>
        <a:lstStyle/>
        <a:p>
          <a:endParaRPr lang="en-US"/>
        </a:p>
      </dgm:t>
    </dgm:pt>
    <dgm:pt modelId="{8B74DCB0-3042-F745-96C6-9EEFF86949C7}" type="sibTrans" cxnId="{0465FBCD-A75C-0B48-B38E-9FE7720899BF}">
      <dgm:prSet/>
      <dgm:spPr/>
      <dgm:t>
        <a:bodyPr/>
        <a:lstStyle/>
        <a:p>
          <a:endParaRPr lang="en-US"/>
        </a:p>
      </dgm:t>
    </dgm:pt>
    <dgm:pt modelId="{BB27BBE6-6C04-6540-AB3C-7B3C5CE08169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000" dirty="0" smtClean="0">
              <a:latin typeface="Century Gothic"/>
              <a:cs typeface="Century Gothic"/>
            </a:rPr>
            <a:t>Teach</a:t>
          </a:r>
          <a:endParaRPr lang="en-US" sz="2000" dirty="0">
            <a:latin typeface="Century Gothic"/>
            <a:cs typeface="Century Gothic"/>
          </a:endParaRPr>
        </a:p>
      </dgm:t>
    </dgm:pt>
    <dgm:pt modelId="{0A2E721F-7DED-A547-A594-C6DD0A10324D}" type="parTrans" cxnId="{AB0C7664-5C78-7C4C-9A78-A5744F4DA814}">
      <dgm:prSet/>
      <dgm:spPr/>
      <dgm:t>
        <a:bodyPr/>
        <a:lstStyle/>
        <a:p>
          <a:endParaRPr lang="en-US"/>
        </a:p>
      </dgm:t>
    </dgm:pt>
    <dgm:pt modelId="{436EDD9D-5C9F-2848-A520-5ACB9AE993CC}" type="sibTrans" cxnId="{AB0C7664-5C78-7C4C-9A78-A5744F4DA814}">
      <dgm:prSet/>
      <dgm:spPr/>
      <dgm:t>
        <a:bodyPr/>
        <a:lstStyle/>
        <a:p>
          <a:endParaRPr lang="en-US"/>
        </a:p>
      </dgm:t>
    </dgm:pt>
    <dgm:pt modelId="{95280924-5881-574F-A156-41E2393A1193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000" dirty="0" smtClean="0">
              <a:latin typeface="Century Gothic"/>
              <a:cs typeface="Century Gothic"/>
            </a:rPr>
            <a:t>Teach</a:t>
          </a:r>
          <a:endParaRPr lang="en-US" sz="2000" dirty="0">
            <a:latin typeface="Century Gothic"/>
            <a:cs typeface="Century Gothic"/>
          </a:endParaRPr>
        </a:p>
      </dgm:t>
    </dgm:pt>
    <dgm:pt modelId="{216C848A-382E-3741-BEC3-15B3AF77FE87}" type="parTrans" cxnId="{3BE420C0-8F7F-9C4D-842A-DB579BC9D761}">
      <dgm:prSet/>
      <dgm:spPr/>
      <dgm:t>
        <a:bodyPr/>
        <a:lstStyle/>
        <a:p>
          <a:endParaRPr lang="en-US"/>
        </a:p>
      </dgm:t>
    </dgm:pt>
    <dgm:pt modelId="{7D0306C0-96B5-E642-B0D7-F2F805E608CA}" type="sibTrans" cxnId="{3BE420C0-8F7F-9C4D-842A-DB579BC9D761}">
      <dgm:prSet/>
      <dgm:spPr/>
      <dgm:t>
        <a:bodyPr/>
        <a:lstStyle/>
        <a:p>
          <a:endParaRPr lang="en-US"/>
        </a:p>
      </dgm:t>
    </dgm:pt>
    <dgm:pt modelId="{811F847F-2279-6A43-B745-DB6DE034D5C3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2000" dirty="0" smtClean="0">
              <a:latin typeface="Century Gothic"/>
              <a:cs typeface="Century Gothic"/>
            </a:rPr>
            <a:t>Post-test</a:t>
          </a:r>
          <a:endParaRPr lang="en-US" sz="2000" dirty="0">
            <a:latin typeface="Century Gothic"/>
            <a:cs typeface="Century Gothic"/>
          </a:endParaRPr>
        </a:p>
      </dgm:t>
    </dgm:pt>
    <dgm:pt modelId="{E158E2AF-029B-1147-B490-B82125C1B08B}" type="parTrans" cxnId="{D864184E-FEEE-5F40-9D00-9AD327887C88}">
      <dgm:prSet/>
      <dgm:spPr/>
      <dgm:t>
        <a:bodyPr/>
        <a:lstStyle/>
        <a:p>
          <a:endParaRPr lang="en-US"/>
        </a:p>
      </dgm:t>
    </dgm:pt>
    <dgm:pt modelId="{96A0A43F-8480-E941-B6CA-7E6CB00D3192}" type="sibTrans" cxnId="{D864184E-FEEE-5F40-9D00-9AD327887C88}">
      <dgm:prSet/>
      <dgm:spPr/>
      <dgm:t>
        <a:bodyPr/>
        <a:lstStyle/>
        <a:p>
          <a:endParaRPr lang="en-US"/>
        </a:p>
      </dgm:t>
    </dgm:pt>
    <dgm:pt modelId="{76B89B55-9BC8-B64F-A1CB-402354D7AB6D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1800" dirty="0" smtClean="0">
              <a:latin typeface="Century Gothic"/>
              <a:cs typeface="Century Gothic"/>
            </a:rPr>
            <a:t>Assign grades</a:t>
          </a:r>
          <a:endParaRPr lang="en-US" sz="1800" dirty="0">
            <a:latin typeface="Century Gothic"/>
            <a:cs typeface="Century Gothic"/>
          </a:endParaRPr>
        </a:p>
      </dgm:t>
    </dgm:pt>
    <dgm:pt modelId="{EC42A24E-9720-DE4A-80AF-8D50A34A1C30}" type="parTrans" cxnId="{4D24A3B2-4A91-1742-ACCD-05B0E26E288F}">
      <dgm:prSet/>
      <dgm:spPr/>
      <dgm:t>
        <a:bodyPr/>
        <a:lstStyle/>
        <a:p>
          <a:endParaRPr lang="en-US"/>
        </a:p>
      </dgm:t>
    </dgm:pt>
    <dgm:pt modelId="{2F1D210F-9A31-7A4F-8649-7A63A1A10C78}" type="sibTrans" cxnId="{4D24A3B2-4A91-1742-ACCD-05B0E26E288F}">
      <dgm:prSet/>
      <dgm:spPr/>
      <dgm:t>
        <a:bodyPr/>
        <a:lstStyle/>
        <a:p>
          <a:endParaRPr lang="en-US"/>
        </a:p>
      </dgm:t>
    </dgm:pt>
    <dgm:pt modelId="{83909F1C-4257-254C-99A3-63FD00AE60D5}" type="pres">
      <dgm:prSet presAssocID="{A9E7D9B1-E287-5145-9E20-C527FA28A9E3}" presName="CompostProcess" presStyleCnt="0">
        <dgm:presLayoutVars>
          <dgm:dir/>
          <dgm:resizeHandles val="exact"/>
        </dgm:presLayoutVars>
      </dgm:prSet>
      <dgm:spPr/>
    </dgm:pt>
    <dgm:pt modelId="{0BEC1BDB-503A-1A44-BA60-9F1640796FE4}" type="pres">
      <dgm:prSet presAssocID="{A9E7D9B1-E287-5145-9E20-C527FA28A9E3}" presName="arrow" presStyleLbl="bgShp" presStyleIdx="0" presStyleCnt="1"/>
      <dgm:spPr/>
    </dgm:pt>
    <dgm:pt modelId="{7C611509-DE12-0547-9164-5C1CD39BAA90}" type="pres">
      <dgm:prSet presAssocID="{A9E7D9B1-E287-5145-9E20-C527FA28A9E3}" presName="linearProcess" presStyleCnt="0"/>
      <dgm:spPr/>
    </dgm:pt>
    <dgm:pt modelId="{05092C47-910E-044B-90BD-2C79B2C794A0}" type="pres">
      <dgm:prSet presAssocID="{ED8AF429-D76B-574F-A0D8-F5F8BBC606C1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878EA-84D0-8843-B28D-2EE711EBA42A}" type="pres">
      <dgm:prSet presAssocID="{7B896C9E-DFB8-E449-92B1-F5B551CE94BF}" presName="sibTrans" presStyleCnt="0"/>
      <dgm:spPr/>
    </dgm:pt>
    <dgm:pt modelId="{9026F494-E3AD-034F-85DB-AE5FC32A7CC5}" type="pres">
      <dgm:prSet presAssocID="{5C5EF3E2-403D-CE4B-B86E-7AFEEB898AF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FF4D-E64E-6D47-9EEF-CAA9E8A60EE2}" type="pres">
      <dgm:prSet presAssocID="{4955F851-409C-8245-BC53-1C1608C074F5}" presName="sibTrans" presStyleCnt="0"/>
      <dgm:spPr/>
    </dgm:pt>
    <dgm:pt modelId="{368754FC-8A16-8741-BE45-FF978D54F8BA}" type="pres">
      <dgm:prSet presAssocID="{E2174A68-5915-1F4B-A256-DB22E3E4218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22306-F147-9C4B-8F19-1B3D65EB1EF9}" type="pres">
      <dgm:prSet presAssocID="{8B74DCB0-3042-F745-96C6-9EEFF86949C7}" presName="sibTrans" presStyleCnt="0"/>
      <dgm:spPr/>
    </dgm:pt>
    <dgm:pt modelId="{E10DEECB-EDB3-B549-B74F-BDBB04AD4823}" type="pres">
      <dgm:prSet presAssocID="{BB27BBE6-6C04-6540-AB3C-7B3C5CE08169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AAF38-3FD5-614E-86ED-9FE5852CA0DC}" type="pres">
      <dgm:prSet presAssocID="{436EDD9D-5C9F-2848-A520-5ACB9AE993CC}" presName="sibTrans" presStyleCnt="0"/>
      <dgm:spPr/>
    </dgm:pt>
    <dgm:pt modelId="{C97D8009-A0D4-3C4D-8CB9-DA1AB337E0EC}" type="pres">
      <dgm:prSet presAssocID="{95280924-5881-574F-A156-41E2393A1193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3A87A-BE56-984C-9983-0A7FB6EAFE2D}" type="pres">
      <dgm:prSet presAssocID="{7D0306C0-96B5-E642-B0D7-F2F805E608CA}" presName="sibTrans" presStyleCnt="0"/>
      <dgm:spPr/>
    </dgm:pt>
    <dgm:pt modelId="{89DCB8B6-B40A-7946-8E62-638A9B777A83}" type="pres">
      <dgm:prSet presAssocID="{811F847F-2279-6A43-B745-DB6DE034D5C3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F6E8A-CFD1-524B-B4E5-509538A8717C}" type="pres">
      <dgm:prSet presAssocID="{96A0A43F-8480-E941-B6CA-7E6CB00D3192}" presName="sibTrans" presStyleCnt="0"/>
      <dgm:spPr/>
    </dgm:pt>
    <dgm:pt modelId="{3082F2D0-66E8-3D46-B695-7AC1E5ADD390}" type="pres">
      <dgm:prSet presAssocID="{76B89B55-9BC8-B64F-A1CB-402354D7AB6D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FA621D-4531-4E3B-9D72-A65D20C85C38}" type="presOf" srcId="{95280924-5881-574F-A156-41E2393A1193}" destId="{C97D8009-A0D4-3C4D-8CB9-DA1AB337E0EC}" srcOrd="0" destOrd="0" presId="urn:microsoft.com/office/officeart/2005/8/layout/hProcess9"/>
    <dgm:cxn modelId="{32750D5D-4522-4FC5-9E15-2F139F74FD81}" type="presOf" srcId="{5C5EF3E2-403D-CE4B-B86E-7AFEEB898AF4}" destId="{9026F494-E3AD-034F-85DB-AE5FC32A7CC5}" srcOrd="0" destOrd="0" presId="urn:microsoft.com/office/officeart/2005/8/layout/hProcess9"/>
    <dgm:cxn modelId="{AB0C7664-5C78-7C4C-9A78-A5744F4DA814}" srcId="{A9E7D9B1-E287-5145-9E20-C527FA28A9E3}" destId="{BB27BBE6-6C04-6540-AB3C-7B3C5CE08169}" srcOrd="3" destOrd="0" parTransId="{0A2E721F-7DED-A547-A594-C6DD0A10324D}" sibTransId="{436EDD9D-5C9F-2848-A520-5ACB9AE993CC}"/>
    <dgm:cxn modelId="{9316E90D-3793-4ECA-A97A-6286B2140CB9}" type="presOf" srcId="{A9E7D9B1-E287-5145-9E20-C527FA28A9E3}" destId="{83909F1C-4257-254C-99A3-63FD00AE60D5}" srcOrd="0" destOrd="0" presId="urn:microsoft.com/office/officeart/2005/8/layout/hProcess9"/>
    <dgm:cxn modelId="{110E219A-6EB7-1C48-9EFA-0E9508518A80}" srcId="{A9E7D9B1-E287-5145-9E20-C527FA28A9E3}" destId="{ED8AF429-D76B-574F-A0D8-F5F8BBC606C1}" srcOrd="0" destOrd="0" parTransId="{D7256DE4-7B82-3D45-A957-49D407931D42}" sibTransId="{7B896C9E-DFB8-E449-92B1-F5B551CE94BF}"/>
    <dgm:cxn modelId="{DDDD3B15-5E3D-4066-B15E-471C751B7E43}" type="presOf" srcId="{76B89B55-9BC8-B64F-A1CB-402354D7AB6D}" destId="{3082F2D0-66E8-3D46-B695-7AC1E5ADD390}" srcOrd="0" destOrd="0" presId="urn:microsoft.com/office/officeart/2005/8/layout/hProcess9"/>
    <dgm:cxn modelId="{3BE420C0-8F7F-9C4D-842A-DB579BC9D761}" srcId="{A9E7D9B1-E287-5145-9E20-C527FA28A9E3}" destId="{95280924-5881-574F-A156-41E2393A1193}" srcOrd="4" destOrd="0" parTransId="{216C848A-382E-3741-BEC3-15B3AF77FE87}" sibTransId="{7D0306C0-96B5-E642-B0D7-F2F805E608CA}"/>
    <dgm:cxn modelId="{E992547C-5280-4EAC-BCB1-077DDADA8AAD}" type="presOf" srcId="{BB27BBE6-6C04-6540-AB3C-7B3C5CE08169}" destId="{E10DEECB-EDB3-B549-B74F-BDBB04AD4823}" srcOrd="0" destOrd="0" presId="urn:microsoft.com/office/officeart/2005/8/layout/hProcess9"/>
    <dgm:cxn modelId="{71453E25-E8A5-4F21-9C39-E9A391E0AD7E}" type="presOf" srcId="{ED8AF429-D76B-574F-A0D8-F5F8BBC606C1}" destId="{05092C47-910E-044B-90BD-2C79B2C794A0}" srcOrd="0" destOrd="0" presId="urn:microsoft.com/office/officeart/2005/8/layout/hProcess9"/>
    <dgm:cxn modelId="{A3550380-8443-F647-B5DF-231B3BE0FEB2}" srcId="{A9E7D9B1-E287-5145-9E20-C527FA28A9E3}" destId="{5C5EF3E2-403D-CE4B-B86E-7AFEEB898AF4}" srcOrd="1" destOrd="0" parTransId="{55E2601A-E9FC-4F4F-940F-3BCDAD2E2252}" sibTransId="{4955F851-409C-8245-BC53-1C1608C074F5}"/>
    <dgm:cxn modelId="{35D441C5-BF1C-4DEE-9DB7-51C6B5882150}" type="presOf" srcId="{811F847F-2279-6A43-B745-DB6DE034D5C3}" destId="{89DCB8B6-B40A-7946-8E62-638A9B777A83}" srcOrd="0" destOrd="0" presId="urn:microsoft.com/office/officeart/2005/8/layout/hProcess9"/>
    <dgm:cxn modelId="{4D24A3B2-4A91-1742-ACCD-05B0E26E288F}" srcId="{A9E7D9B1-E287-5145-9E20-C527FA28A9E3}" destId="{76B89B55-9BC8-B64F-A1CB-402354D7AB6D}" srcOrd="6" destOrd="0" parTransId="{EC42A24E-9720-DE4A-80AF-8D50A34A1C30}" sibTransId="{2F1D210F-9A31-7A4F-8649-7A63A1A10C78}"/>
    <dgm:cxn modelId="{0465FBCD-A75C-0B48-B38E-9FE7720899BF}" srcId="{A9E7D9B1-E287-5145-9E20-C527FA28A9E3}" destId="{E2174A68-5915-1F4B-A256-DB22E3E42183}" srcOrd="2" destOrd="0" parTransId="{254440F9-D3E9-0B4B-9F92-EB92DCB79A3B}" sibTransId="{8B74DCB0-3042-F745-96C6-9EEFF86949C7}"/>
    <dgm:cxn modelId="{D864184E-FEEE-5F40-9D00-9AD327887C88}" srcId="{A9E7D9B1-E287-5145-9E20-C527FA28A9E3}" destId="{811F847F-2279-6A43-B745-DB6DE034D5C3}" srcOrd="5" destOrd="0" parTransId="{E158E2AF-029B-1147-B490-B82125C1B08B}" sibTransId="{96A0A43F-8480-E941-B6CA-7E6CB00D3192}"/>
    <dgm:cxn modelId="{9802AA50-86BD-4987-88AC-0B3BD8FE1EDC}" type="presOf" srcId="{E2174A68-5915-1F4B-A256-DB22E3E42183}" destId="{368754FC-8A16-8741-BE45-FF978D54F8BA}" srcOrd="0" destOrd="0" presId="urn:microsoft.com/office/officeart/2005/8/layout/hProcess9"/>
    <dgm:cxn modelId="{2F0D05B3-200A-4808-90D1-50B95B8309A2}" type="presParOf" srcId="{83909F1C-4257-254C-99A3-63FD00AE60D5}" destId="{0BEC1BDB-503A-1A44-BA60-9F1640796FE4}" srcOrd="0" destOrd="0" presId="urn:microsoft.com/office/officeart/2005/8/layout/hProcess9"/>
    <dgm:cxn modelId="{0792FD9A-AAAE-4D04-9A53-DCCFEA165767}" type="presParOf" srcId="{83909F1C-4257-254C-99A3-63FD00AE60D5}" destId="{7C611509-DE12-0547-9164-5C1CD39BAA90}" srcOrd="1" destOrd="0" presId="urn:microsoft.com/office/officeart/2005/8/layout/hProcess9"/>
    <dgm:cxn modelId="{C97D4099-8318-44F7-B340-72A25D2D6B92}" type="presParOf" srcId="{7C611509-DE12-0547-9164-5C1CD39BAA90}" destId="{05092C47-910E-044B-90BD-2C79B2C794A0}" srcOrd="0" destOrd="0" presId="urn:microsoft.com/office/officeart/2005/8/layout/hProcess9"/>
    <dgm:cxn modelId="{D8CEFAC2-EE1D-42EB-A9B7-BAA5E03F0D4A}" type="presParOf" srcId="{7C611509-DE12-0547-9164-5C1CD39BAA90}" destId="{9D0878EA-84D0-8843-B28D-2EE711EBA42A}" srcOrd="1" destOrd="0" presId="urn:microsoft.com/office/officeart/2005/8/layout/hProcess9"/>
    <dgm:cxn modelId="{38A5E0B2-1CF8-4A45-A485-7A1DE3E3102F}" type="presParOf" srcId="{7C611509-DE12-0547-9164-5C1CD39BAA90}" destId="{9026F494-E3AD-034F-85DB-AE5FC32A7CC5}" srcOrd="2" destOrd="0" presId="urn:microsoft.com/office/officeart/2005/8/layout/hProcess9"/>
    <dgm:cxn modelId="{9BEEDAAA-3FB0-4633-B32F-030424378CB4}" type="presParOf" srcId="{7C611509-DE12-0547-9164-5C1CD39BAA90}" destId="{DD2BFF4D-E64E-6D47-9EEF-CAA9E8A60EE2}" srcOrd="3" destOrd="0" presId="urn:microsoft.com/office/officeart/2005/8/layout/hProcess9"/>
    <dgm:cxn modelId="{7043744F-30B1-445D-A612-04357FCA441E}" type="presParOf" srcId="{7C611509-DE12-0547-9164-5C1CD39BAA90}" destId="{368754FC-8A16-8741-BE45-FF978D54F8BA}" srcOrd="4" destOrd="0" presId="urn:microsoft.com/office/officeart/2005/8/layout/hProcess9"/>
    <dgm:cxn modelId="{0B16CB4D-F5C1-4453-AC23-ED9D27F183B5}" type="presParOf" srcId="{7C611509-DE12-0547-9164-5C1CD39BAA90}" destId="{52E22306-F147-9C4B-8F19-1B3D65EB1EF9}" srcOrd="5" destOrd="0" presId="urn:microsoft.com/office/officeart/2005/8/layout/hProcess9"/>
    <dgm:cxn modelId="{570489A1-FE47-4CEF-AF37-D986A2FACB2C}" type="presParOf" srcId="{7C611509-DE12-0547-9164-5C1CD39BAA90}" destId="{E10DEECB-EDB3-B549-B74F-BDBB04AD4823}" srcOrd="6" destOrd="0" presId="urn:microsoft.com/office/officeart/2005/8/layout/hProcess9"/>
    <dgm:cxn modelId="{2F6E97D1-EE2C-4480-89B9-B458F56C367E}" type="presParOf" srcId="{7C611509-DE12-0547-9164-5C1CD39BAA90}" destId="{03FAAF38-3FD5-614E-86ED-9FE5852CA0DC}" srcOrd="7" destOrd="0" presId="urn:microsoft.com/office/officeart/2005/8/layout/hProcess9"/>
    <dgm:cxn modelId="{9FEDC292-C6B0-44B6-BC14-E6AFD8789F01}" type="presParOf" srcId="{7C611509-DE12-0547-9164-5C1CD39BAA90}" destId="{C97D8009-A0D4-3C4D-8CB9-DA1AB337E0EC}" srcOrd="8" destOrd="0" presId="urn:microsoft.com/office/officeart/2005/8/layout/hProcess9"/>
    <dgm:cxn modelId="{99048E2F-3BC2-424D-A259-AC9595CE7D1B}" type="presParOf" srcId="{7C611509-DE12-0547-9164-5C1CD39BAA90}" destId="{26D3A87A-BE56-984C-9983-0A7FB6EAFE2D}" srcOrd="9" destOrd="0" presId="urn:microsoft.com/office/officeart/2005/8/layout/hProcess9"/>
    <dgm:cxn modelId="{CF049C18-D5DD-403C-980C-26F5FD1765F7}" type="presParOf" srcId="{7C611509-DE12-0547-9164-5C1CD39BAA90}" destId="{89DCB8B6-B40A-7946-8E62-638A9B777A83}" srcOrd="10" destOrd="0" presId="urn:microsoft.com/office/officeart/2005/8/layout/hProcess9"/>
    <dgm:cxn modelId="{9EBF5EF9-874A-44C0-A2C9-8581E9992A6E}" type="presParOf" srcId="{7C611509-DE12-0547-9164-5C1CD39BAA90}" destId="{5C6F6E8A-CFD1-524B-B4E5-509538A8717C}" srcOrd="11" destOrd="0" presId="urn:microsoft.com/office/officeart/2005/8/layout/hProcess9"/>
    <dgm:cxn modelId="{B262D189-F9B2-40D5-B3F6-3C1FB8948400}" type="presParOf" srcId="{7C611509-DE12-0547-9164-5C1CD39BAA90}" destId="{3082F2D0-66E8-3D46-B695-7AC1E5ADD39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CA286-5AB0-4B7E-AA22-85E96E5E368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C79397A-99E6-4E8D-B747-6E6FB3F568D9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4800" i="1" dirty="0" smtClean="0">
              <a:solidFill>
                <a:schemeClr val="bg1"/>
              </a:solidFill>
              <a:latin typeface="Century Gothic"/>
              <a:cs typeface="Century Gothic"/>
            </a:rPr>
            <a:t>OF</a:t>
          </a:r>
          <a:endParaRPr lang="en-US" sz="4800" i="1" dirty="0">
            <a:solidFill>
              <a:schemeClr val="bg1"/>
            </a:solidFill>
            <a:latin typeface="Century Gothic"/>
            <a:cs typeface="Century Gothic"/>
          </a:endParaRPr>
        </a:p>
      </dgm:t>
    </dgm:pt>
    <dgm:pt modelId="{CEAAC0D9-DBD0-4F6E-82CA-26C8CE0F1598}" type="parTrans" cxnId="{40BC85B0-8276-4736-A218-15571C5C8227}">
      <dgm:prSet/>
      <dgm:spPr/>
      <dgm:t>
        <a:bodyPr/>
        <a:lstStyle/>
        <a:p>
          <a:endParaRPr lang="en-US"/>
        </a:p>
      </dgm:t>
    </dgm:pt>
    <dgm:pt modelId="{5BE9D5D7-E4A8-4BD4-A75C-3EF1DD201FC5}" type="sibTrans" cxnId="{40BC85B0-8276-4736-A218-15571C5C8227}">
      <dgm:prSet/>
      <dgm:spPr/>
      <dgm:t>
        <a:bodyPr/>
        <a:lstStyle/>
        <a:p>
          <a:endParaRPr lang="en-US"/>
        </a:p>
      </dgm:t>
    </dgm:pt>
    <dgm:pt modelId="{3B669C02-C51F-4430-A4B8-4B45165974EA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4800" i="1" dirty="0" smtClean="0">
              <a:solidFill>
                <a:schemeClr val="bg1"/>
              </a:solidFill>
              <a:latin typeface="Century Gothic"/>
              <a:cs typeface="Century Gothic"/>
            </a:rPr>
            <a:t>FOR</a:t>
          </a:r>
          <a:endParaRPr lang="en-US" sz="4800" i="1" dirty="0">
            <a:solidFill>
              <a:schemeClr val="bg1"/>
            </a:solidFill>
            <a:latin typeface="Century Gothic"/>
            <a:cs typeface="Century Gothic"/>
          </a:endParaRPr>
        </a:p>
      </dgm:t>
    </dgm:pt>
    <dgm:pt modelId="{838A966A-5A2B-40C4-B107-298B65018717}" type="parTrans" cxnId="{85884BF0-523F-468B-8EE8-415487FD6806}">
      <dgm:prSet/>
      <dgm:spPr/>
      <dgm:t>
        <a:bodyPr/>
        <a:lstStyle/>
        <a:p>
          <a:endParaRPr lang="en-US"/>
        </a:p>
      </dgm:t>
    </dgm:pt>
    <dgm:pt modelId="{D2F35930-CCC1-4A2C-9410-D8A4B5020382}" type="sibTrans" cxnId="{85884BF0-523F-468B-8EE8-415487FD6806}">
      <dgm:prSet/>
      <dgm:spPr/>
      <dgm:t>
        <a:bodyPr/>
        <a:lstStyle/>
        <a:p>
          <a:endParaRPr lang="en-US"/>
        </a:p>
      </dgm:t>
    </dgm:pt>
    <dgm:pt modelId="{1B44FBC0-A4CA-43A7-A0FD-A4217E26BCC5}">
      <dgm:prSet phldrT="[Text]" custT="1"/>
      <dgm:spPr>
        <a:solidFill>
          <a:srgbClr val="17375E"/>
        </a:solidFill>
      </dgm:spPr>
      <dgm:t>
        <a:bodyPr/>
        <a:lstStyle/>
        <a:p>
          <a:r>
            <a:rPr lang="en-US" sz="4800" i="1" dirty="0" smtClean="0">
              <a:solidFill>
                <a:schemeClr val="bg1"/>
              </a:solidFill>
              <a:latin typeface="Century Gothic"/>
              <a:cs typeface="Century Gothic"/>
            </a:rPr>
            <a:t>AS</a:t>
          </a:r>
          <a:endParaRPr lang="en-US" sz="4800" i="1" dirty="0">
            <a:solidFill>
              <a:schemeClr val="bg1"/>
            </a:solidFill>
            <a:latin typeface="Century Gothic"/>
            <a:cs typeface="Century Gothic"/>
          </a:endParaRPr>
        </a:p>
      </dgm:t>
    </dgm:pt>
    <dgm:pt modelId="{F92E0349-257C-41CE-9991-652E0F232AC1}" type="parTrans" cxnId="{4B057B49-0CFD-4556-94F9-DF74AEF5DBEF}">
      <dgm:prSet/>
      <dgm:spPr/>
      <dgm:t>
        <a:bodyPr/>
        <a:lstStyle/>
        <a:p>
          <a:endParaRPr lang="en-US"/>
        </a:p>
      </dgm:t>
    </dgm:pt>
    <dgm:pt modelId="{119CF960-10E2-4FA3-B70F-E3D8B3BC9E2A}" type="sibTrans" cxnId="{4B057B49-0CFD-4556-94F9-DF74AEF5DBEF}">
      <dgm:prSet/>
      <dgm:spPr/>
      <dgm:t>
        <a:bodyPr/>
        <a:lstStyle/>
        <a:p>
          <a:endParaRPr lang="en-US"/>
        </a:p>
      </dgm:t>
    </dgm:pt>
    <dgm:pt modelId="{445B1D04-A2D9-4C14-B904-EC5556B5818A}" type="pres">
      <dgm:prSet presAssocID="{EB9CA286-5AB0-4B7E-AA22-85E96E5E3680}" presName="Name0" presStyleCnt="0">
        <dgm:presLayoutVars>
          <dgm:dir/>
          <dgm:animLvl val="lvl"/>
          <dgm:resizeHandles val="exact"/>
        </dgm:presLayoutVars>
      </dgm:prSet>
      <dgm:spPr/>
    </dgm:pt>
    <dgm:pt modelId="{A97BB5CD-03EE-4A37-8CD0-2389EC4BA5E6}" type="pres">
      <dgm:prSet presAssocID="{DC79397A-99E6-4E8D-B747-6E6FB3F568D9}" presName="Name8" presStyleCnt="0"/>
      <dgm:spPr/>
    </dgm:pt>
    <dgm:pt modelId="{BE047111-5A93-4EDF-8197-2544812532FF}" type="pres">
      <dgm:prSet presAssocID="{DC79397A-99E6-4E8D-B747-6E6FB3F568D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73B64-ABCC-439F-992F-5D51764D7D47}" type="pres">
      <dgm:prSet presAssocID="{DC79397A-99E6-4E8D-B747-6E6FB3F568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C4AE8-3E13-4844-AA26-C6D9BF6082F4}" type="pres">
      <dgm:prSet presAssocID="{3B669C02-C51F-4430-A4B8-4B45165974EA}" presName="Name8" presStyleCnt="0"/>
      <dgm:spPr/>
    </dgm:pt>
    <dgm:pt modelId="{78B01BEB-FA05-4758-90D0-941FA5DD2BCB}" type="pres">
      <dgm:prSet presAssocID="{3B669C02-C51F-4430-A4B8-4B45165974E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3BD35-5F12-4CFA-A204-87274DB1E302}" type="pres">
      <dgm:prSet presAssocID="{3B669C02-C51F-4430-A4B8-4B45165974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59BA7-03E4-4CD8-8DB5-0CDBBD3B35A4}" type="pres">
      <dgm:prSet presAssocID="{1B44FBC0-A4CA-43A7-A0FD-A4217E26BCC5}" presName="Name8" presStyleCnt="0"/>
      <dgm:spPr/>
    </dgm:pt>
    <dgm:pt modelId="{0A0991E2-8272-4F2E-AF5D-E4ACA625A00D}" type="pres">
      <dgm:prSet presAssocID="{1B44FBC0-A4CA-43A7-A0FD-A4217E26BCC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001E5-A991-4F7E-9F99-EB59C63DF777}" type="pres">
      <dgm:prSet presAssocID="{1B44FBC0-A4CA-43A7-A0FD-A4217E26BC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884BF0-523F-468B-8EE8-415487FD6806}" srcId="{EB9CA286-5AB0-4B7E-AA22-85E96E5E3680}" destId="{3B669C02-C51F-4430-A4B8-4B45165974EA}" srcOrd="1" destOrd="0" parTransId="{838A966A-5A2B-40C4-B107-298B65018717}" sibTransId="{D2F35930-CCC1-4A2C-9410-D8A4B5020382}"/>
    <dgm:cxn modelId="{B46C3E8A-D9BA-4798-A14F-CBFC268FF589}" type="presOf" srcId="{DC79397A-99E6-4E8D-B747-6E6FB3F568D9}" destId="{BE047111-5A93-4EDF-8197-2544812532FF}" srcOrd="0" destOrd="0" presId="urn:microsoft.com/office/officeart/2005/8/layout/pyramid1"/>
    <dgm:cxn modelId="{40BC85B0-8276-4736-A218-15571C5C8227}" srcId="{EB9CA286-5AB0-4B7E-AA22-85E96E5E3680}" destId="{DC79397A-99E6-4E8D-B747-6E6FB3F568D9}" srcOrd="0" destOrd="0" parTransId="{CEAAC0D9-DBD0-4F6E-82CA-26C8CE0F1598}" sibTransId="{5BE9D5D7-E4A8-4BD4-A75C-3EF1DD201FC5}"/>
    <dgm:cxn modelId="{4B057B49-0CFD-4556-94F9-DF74AEF5DBEF}" srcId="{EB9CA286-5AB0-4B7E-AA22-85E96E5E3680}" destId="{1B44FBC0-A4CA-43A7-A0FD-A4217E26BCC5}" srcOrd="2" destOrd="0" parTransId="{F92E0349-257C-41CE-9991-652E0F232AC1}" sibTransId="{119CF960-10E2-4FA3-B70F-E3D8B3BC9E2A}"/>
    <dgm:cxn modelId="{55B3670B-7A77-4328-8E0E-ACA40BD02D54}" type="presOf" srcId="{3B669C02-C51F-4430-A4B8-4B45165974EA}" destId="{78B01BEB-FA05-4758-90D0-941FA5DD2BCB}" srcOrd="0" destOrd="0" presId="urn:microsoft.com/office/officeart/2005/8/layout/pyramid1"/>
    <dgm:cxn modelId="{7CB9CA0C-A529-4230-9328-BD6914F1710E}" type="presOf" srcId="{1B44FBC0-A4CA-43A7-A0FD-A4217E26BCC5}" destId="{0A0991E2-8272-4F2E-AF5D-E4ACA625A00D}" srcOrd="0" destOrd="0" presId="urn:microsoft.com/office/officeart/2005/8/layout/pyramid1"/>
    <dgm:cxn modelId="{C9C9A60F-A2B6-49A9-A17D-C8CAAABA975F}" type="presOf" srcId="{DC79397A-99E6-4E8D-B747-6E6FB3F568D9}" destId="{1EA73B64-ABCC-439F-992F-5D51764D7D47}" srcOrd="1" destOrd="0" presId="urn:microsoft.com/office/officeart/2005/8/layout/pyramid1"/>
    <dgm:cxn modelId="{DE375C21-48CA-4352-B9C5-5EF0D5CDAC11}" type="presOf" srcId="{1B44FBC0-A4CA-43A7-A0FD-A4217E26BCC5}" destId="{C95001E5-A991-4F7E-9F99-EB59C63DF777}" srcOrd="1" destOrd="0" presId="urn:microsoft.com/office/officeart/2005/8/layout/pyramid1"/>
    <dgm:cxn modelId="{A272D66E-A44D-4870-B832-ACC3F8CB1B47}" type="presOf" srcId="{3B669C02-C51F-4430-A4B8-4B45165974EA}" destId="{DB43BD35-5F12-4CFA-A204-87274DB1E302}" srcOrd="1" destOrd="0" presId="urn:microsoft.com/office/officeart/2005/8/layout/pyramid1"/>
    <dgm:cxn modelId="{6F958519-5805-42C2-907A-4F558F3410EE}" type="presOf" srcId="{EB9CA286-5AB0-4B7E-AA22-85E96E5E3680}" destId="{445B1D04-A2D9-4C14-B904-EC5556B5818A}" srcOrd="0" destOrd="0" presId="urn:microsoft.com/office/officeart/2005/8/layout/pyramid1"/>
    <dgm:cxn modelId="{110159BC-4230-415E-B31C-F46CE7AF1089}" type="presParOf" srcId="{445B1D04-A2D9-4C14-B904-EC5556B5818A}" destId="{A97BB5CD-03EE-4A37-8CD0-2389EC4BA5E6}" srcOrd="0" destOrd="0" presId="urn:microsoft.com/office/officeart/2005/8/layout/pyramid1"/>
    <dgm:cxn modelId="{884EE2D8-CBF5-40AF-A56E-8ED6CD20446B}" type="presParOf" srcId="{A97BB5CD-03EE-4A37-8CD0-2389EC4BA5E6}" destId="{BE047111-5A93-4EDF-8197-2544812532FF}" srcOrd="0" destOrd="0" presId="urn:microsoft.com/office/officeart/2005/8/layout/pyramid1"/>
    <dgm:cxn modelId="{4C6F9281-C4E2-4E28-85A3-B0342986D365}" type="presParOf" srcId="{A97BB5CD-03EE-4A37-8CD0-2389EC4BA5E6}" destId="{1EA73B64-ABCC-439F-992F-5D51764D7D47}" srcOrd="1" destOrd="0" presId="urn:microsoft.com/office/officeart/2005/8/layout/pyramid1"/>
    <dgm:cxn modelId="{367E9953-D7A8-4961-BA3F-55A7BB3BC10B}" type="presParOf" srcId="{445B1D04-A2D9-4C14-B904-EC5556B5818A}" destId="{CA1C4AE8-3E13-4844-AA26-C6D9BF6082F4}" srcOrd="1" destOrd="0" presId="urn:microsoft.com/office/officeart/2005/8/layout/pyramid1"/>
    <dgm:cxn modelId="{890F1058-2751-428B-B7CD-47EEAFBA0897}" type="presParOf" srcId="{CA1C4AE8-3E13-4844-AA26-C6D9BF6082F4}" destId="{78B01BEB-FA05-4758-90D0-941FA5DD2BCB}" srcOrd="0" destOrd="0" presId="urn:microsoft.com/office/officeart/2005/8/layout/pyramid1"/>
    <dgm:cxn modelId="{0DB1EC90-BDA3-4026-9ADB-35ED400958BB}" type="presParOf" srcId="{CA1C4AE8-3E13-4844-AA26-C6D9BF6082F4}" destId="{DB43BD35-5F12-4CFA-A204-87274DB1E302}" srcOrd="1" destOrd="0" presId="urn:microsoft.com/office/officeart/2005/8/layout/pyramid1"/>
    <dgm:cxn modelId="{6223CA35-1A86-4453-94DA-189444FA8B90}" type="presParOf" srcId="{445B1D04-A2D9-4C14-B904-EC5556B5818A}" destId="{FFD59BA7-03E4-4CD8-8DB5-0CDBBD3B35A4}" srcOrd="2" destOrd="0" presId="urn:microsoft.com/office/officeart/2005/8/layout/pyramid1"/>
    <dgm:cxn modelId="{5B40AD61-BF82-4B02-A008-41CBA3F2CBDC}" type="presParOf" srcId="{FFD59BA7-03E4-4CD8-8DB5-0CDBBD3B35A4}" destId="{0A0991E2-8272-4F2E-AF5D-E4ACA625A00D}" srcOrd="0" destOrd="0" presId="urn:microsoft.com/office/officeart/2005/8/layout/pyramid1"/>
    <dgm:cxn modelId="{2D099280-F138-4D88-8DE2-D26F00299592}" type="presParOf" srcId="{FFD59BA7-03E4-4CD8-8DB5-0CDBBD3B35A4}" destId="{C95001E5-A991-4F7E-9F99-EB59C63DF7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B88766-EAC5-4EB3-8E66-89ADFAD9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02C6D-4B37-4CE9-B450-8F5B5CCE875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Welcome and Overview – Cass</a:t>
            </a:r>
          </a:p>
          <a:p>
            <a:pPr eaLnBrk="1" hangingPunct="1"/>
            <a:r>
              <a:rPr lang="en-US" smtClean="0"/>
              <a:t>Logistics:  facility, bathrooms, etc.</a:t>
            </a:r>
          </a:p>
          <a:p>
            <a:pPr eaLnBrk="1" hangingPunct="1"/>
            <a:r>
              <a:rPr lang="en-US" smtClean="0"/>
              <a:t>Purpose &amp; Expectations</a:t>
            </a:r>
          </a:p>
          <a:p>
            <a:pPr eaLnBrk="1" hangingPunct="1"/>
            <a:r>
              <a:rPr lang="en-US" smtClean="0"/>
              <a:t>Process (modeling / adding tools)</a:t>
            </a:r>
          </a:p>
          <a:p>
            <a:pPr eaLnBrk="1" hangingPunct="1"/>
            <a:r>
              <a:rPr lang="en-US" smtClean="0"/>
              <a:t>Context of this Orientation in line of becoming an associate</a:t>
            </a:r>
          </a:p>
          <a:p>
            <a:pPr eaLnBrk="1" hangingPunct="1"/>
            <a:r>
              <a:rPr lang="en-US" smtClean="0"/>
              <a:t>Intros to the team (Janet, Jeff, Cass) as modeling to their intros</a:t>
            </a:r>
          </a:p>
          <a:p>
            <a:pPr eaLnBrk="1" hangingPunct="1"/>
            <a:r>
              <a:rPr lang="en-US" smtClean="0"/>
              <a:t>Check-in / Introductions – Janet</a:t>
            </a:r>
          </a:p>
          <a:p>
            <a:pPr eaLnBrk="1" hangingPunct="1"/>
            <a:r>
              <a:rPr lang="en-US" smtClean="0"/>
              <a:t>	2 Truths and a Lie</a:t>
            </a:r>
          </a:p>
          <a:p>
            <a:pPr eaLnBrk="1" hangingPunct="1"/>
            <a:r>
              <a:rPr lang="en-US" smtClean="0"/>
              <a:t>Sign ‘non-compete’ forms?</a:t>
            </a:r>
          </a:p>
        </p:txBody>
      </p:sp>
    </p:spTree>
    <p:extLst>
      <p:ext uri="{BB962C8B-B14F-4D97-AF65-F5344CB8AC3E}">
        <p14:creationId xmlns:p14="http://schemas.microsoft.com/office/powerpoint/2010/main" val="291277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first with elbow partner…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5D126-C707-744C-A5CF-A8474D0BF6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9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wide spectrum</a:t>
            </a:r>
            <a:r>
              <a:rPr lang="en-US" baseline="0" dirty="0" smtClean="0"/>
              <a:t> of classroom assessments ranging from formative to summative.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1DCC8-78A3-4972-AB4A-E690859AE75E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462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emphasized in </a:t>
            </a:r>
            <a:r>
              <a:rPr lang="en-US" i="1" baseline="0" dirty="0" smtClean="0"/>
              <a:t>Simplifying Response to Intervention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EA1D-66F1-E34E-877B-52CA2EDAF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19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619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9D4C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rgbClr val="33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rel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MPj043951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41910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387350"/>
            <a:ext cx="5029200" cy="4032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ea typeface="+mj-ea"/>
                <a:cs typeface="+mj-cs"/>
              </a:rPr>
              <a:t>Bringing the 4 PLC Questions to Life!: Ensuring the Systemic Implementation of the PLC Process</a:t>
            </a:r>
            <a:r>
              <a:rPr lang="en-US" sz="4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4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4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40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endParaRPr lang="en-US" sz="4000" b="1" kern="0" dirty="0"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038600"/>
            <a:ext cx="4953000" cy="135255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 sz="3200" b="1" kern="0" dirty="0">
              <a:solidFill>
                <a:schemeClr val="folHlink"/>
              </a:solidFill>
              <a:latin typeface="Century Schoolbook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800" b="1" kern="0" dirty="0">
                <a:solidFill>
                  <a:schemeClr val="tx2"/>
                </a:solidFill>
                <a:latin typeface="Calisto MT" pitchFamily="18" charset="0"/>
              </a:rPr>
              <a:t>Anthony Muhammad, PhD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en-US" sz="2800" b="1" kern="0" dirty="0">
              <a:solidFill>
                <a:schemeClr val="folHlink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7366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pc="-50" dirty="0" smtClean="0">
                <a:solidFill>
                  <a:schemeClr val="bg1"/>
                </a:solidFill>
                <a:latin typeface="Bebas Neue"/>
                <a:cs typeface="Bebas Neue"/>
              </a:rPr>
              <a:t>Unpack learning targets</a:t>
            </a:r>
            <a:endParaRPr lang="en-US" i="1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6363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Understands and analyzes </a:t>
            </a:r>
            <a:r>
              <a:rPr lang="en-US" sz="4000" i="1" u="sng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how cultures and cultural groups have contributed to history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17544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BC0000"/>
                </a:solidFill>
                <a:latin typeface="Century Gothic"/>
                <a:cs typeface="Century Gothic"/>
              </a:rPr>
              <a:t>Underline the content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BC0000"/>
                </a:solidFill>
                <a:latin typeface="Century Gothic"/>
                <a:cs typeface="Century Gothic"/>
              </a:rPr>
              <a:t>C</a:t>
            </a:r>
            <a:r>
              <a:rPr lang="en-US" sz="3200" dirty="0" smtClean="0">
                <a:solidFill>
                  <a:srgbClr val="BC0000"/>
                </a:solidFill>
                <a:latin typeface="Century Gothic"/>
                <a:cs typeface="Century Gothic"/>
              </a:rPr>
              <a:t>ircle the cognitive behavior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1663630"/>
            <a:ext cx="3251200" cy="8200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9482" y="1766591"/>
            <a:ext cx="2251718" cy="67969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09"/>
            <a:ext cx="8536038" cy="1143000"/>
          </a:xfrm>
        </p:spPr>
        <p:txBody>
          <a:bodyPr>
            <a:normAutofit/>
          </a:bodyPr>
          <a:lstStyle/>
          <a:p>
            <a:r>
              <a:rPr lang="en-US" sz="5400" spc="-50" dirty="0" smtClean="0">
                <a:solidFill>
                  <a:schemeClr val="bg1"/>
                </a:solidFill>
                <a:latin typeface="Bebas Neue"/>
                <a:cs typeface="Bebas Neue"/>
              </a:rPr>
              <a:t>Webb’s DOK</a:t>
            </a:r>
            <a:endParaRPr lang="en-US" sz="5400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pic>
        <p:nvPicPr>
          <p:cNvPr id="11" name="Picture 10" descr="DOK_Chart.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066801"/>
            <a:ext cx="7619999" cy="5822376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-256753" y="1169609"/>
            <a:ext cx="2307666" cy="13409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High Cognitive Demand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359580"/>
            <a:ext cx="3032118" cy="95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534915" y="1066801"/>
            <a:ext cx="2654116" cy="1414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Low Cognitive Demand</a:t>
            </a:r>
          </a:p>
        </p:txBody>
      </p:sp>
    </p:spTree>
    <p:extLst>
      <p:ext uri="{BB962C8B-B14F-4D97-AF65-F5344CB8AC3E}">
        <p14:creationId xmlns:p14="http://schemas.microsoft.com/office/powerpoint/2010/main" val="11889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Reflection</a:t>
            </a:r>
            <a:endParaRPr lang="en-US" sz="4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How do you currently address the first PLC question: </a:t>
            </a:r>
            <a:r>
              <a:rPr lang="en-US" sz="2800" b="1" smtClean="0"/>
              <a:t>What do we want students to learn?</a:t>
            </a:r>
          </a:p>
          <a:p>
            <a:endParaRPr lang="en-US" sz="2800" smtClean="0"/>
          </a:p>
          <a:p>
            <a:r>
              <a:rPr lang="en-US" sz="2800" smtClean="0"/>
              <a:t>Do teachers get an opportunity to gain a common understanding of the standards?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1417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pc="-50" dirty="0" smtClean="0">
                <a:solidFill>
                  <a:schemeClr val="bg1"/>
                </a:solidFill>
                <a:latin typeface="Century Gothic"/>
                <a:cs typeface="Century Gothic"/>
              </a:rPr>
              <a:t>Traditional Assessment Model</a:t>
            </a:r>
            <a:endParaRPr lang="en-US" spc="-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417638"/>
            <a:ext cx="9144001" cy="510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25641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0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939127" y="1467243"/>
            <a:ext cx="3325578" cy="48113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2280" y="429859"/>
            <a:ext cx="3325578" cy="9877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742280" y="718064"/>
            <a:ext cx="332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Formative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2280" y="1468735"/>
            <a:ext cx="3325578" cy="48113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2280" y="1487085"/>
            <a:ext cx="3325578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occurs during the course of a unit of study </a:t>
            </a:r>
          </a:p>
          <a:p>
            <a:pPr marL="342900" lvl="0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determines a student’s knowledge and skills, including learning gaps</a:t>
            </a:r>
          </a:p>
          <a:p>
            <a:pPr marL="342900" lvl="2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used to inform instruction and guide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learning</a:t>
            </a:r>
          </a:p>
          <a:p>
            <a:pPr marL="342900" lvl="2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includes assessment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as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and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for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learning</a:t>
            </a:r>
          </a:p>
          <a:p>
            <a:pPr marL="0" lvl="2" defTabSz="914400">
              <a:defRPr/>
            </a:pPr>
            <a:r>
              <a:rPr lang="en-US" sz="2400" dirty="0" smtClean="0">
                <a:latin typeface="Bebas Neue"/>
                <a:cs typeface="Bebas Neue"/>
              </a:rPr>
              <a:t> </a:t>
            </a:r>
            <a:endParaRPr lang="en-US" sz="2400" dirty="0">
              <a:latin typeface="Bebas Neue"/>
              <a:cs typeface="Bebas Neu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" y="1417638"/>
            <a:ext cx="9144001" cy="510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39127" y="429859"/>
            <a:ext cx="3325578" cy="9877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TextBox 29"/>
          <p:cNvSpPr txBox="1"/>
          <p:nvPr/>
        </p:nvSpPr>
        <p:spPr>
          <a:xfrm>
            <a:off x="4939127" y="718064"/>
            <a:ext cx="332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Summative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9127" y="1468735"/>
            <a:ext cx="33255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made at the end of a unit of study </a:t>
            </a:r>
          </a:p>
          <a:p>
            <a:pPr marL="342900" lvl="0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determines the degree to which a student has met a learning target</a:t>
            </a:r>
          </a:p>
          <a:p>
            <a:pPr marL="342900" lvl="0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used to evaluate or judge student achievement</a:t>
            </a:r>
          </a:p>
          <a:p>
            <a:pPr marL="342900" lvl="0" indent="-342900" defTabSz="914400">
              <a:buFont typeface="Arial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includes assessment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of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3946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13" y="-169175"/>
            <a:ext cx="8536038" cy="1143000"/>
          </a:xfrm>
        </p:spPr>
        <p:txBody>
          <a:bodyPr>
            <a:normAutofit/>
          </a:bodyPr>
          <a:lstStyle/>
          <a:p>
            <a:pPr algn="l"/>
            <a:r>
              <a:rPr lang="en-US" sz="5400" spc="-50" dirty="0" smtClean="0">
                <a:solidFill>
                  <a:schemeClr val="bg1"/>
                </a:solidFill>
                <a:latin typeface="Bebas Neue"/>
                <a:cs typeface="Bebas Neue"/>
              </a:rPr>
              <a:t>Assessment Literacy</a:t>
            </a:r>
            <a:endParaRPr lang="en-US" sz="5400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40087"/>
              </p:ext>
            </p:extLst>
          </p:nvPr>
        </p:nvGraphicFramePr>
        <p:xfrm>
          <a:off x="760813" y="692364"/>
          <a:ext cx="7735453" cy="518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3698" y="4373105"/>
            <a:ext cx="1367636" cy="13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7608" y="864470"/>
            <a:ext cx="1051093" cy="128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28453" y="2558416"/>
            <a:ext cx="995795" cy="9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4394" y="3161241"/>
            <a:ext cx="1068965" cy="91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49385" y="1245534"/>
            <a:ext cx="2504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Summative</a:t>
            </a:r>
            <a:endParaRPr lang="en-US" sz="3200" b="1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531" y="3338916"/>
            <a:ext cx="2504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Formative</a:t>
            </a:r>
            <a:endParaRPr lang="en-US" sz="3200" b="1" dirty="0">
              <a:latin typeface="Century Gothic"/>
              <a:cs typeface="Century Gothic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85327" y="2558416"/>
            <a:ext cx="1167847" cy="759356"/>
          </a:xfrm>
          <a:prstGeom prst="straightConnector1">
            <a:avLst/>
          </a:prstGeom>
          <a:ln w="38100" cmpd="sng">
            <a:solidFill>
              <a:srgbClr val="BC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18035" y="4153579"/>
            <a:ext cx="260108" cy="1277743"/>
          </a:xfrm>
          <a:prstGeom prst="straightConnector1">
            <a:avLst/>
          </a:prstGeom>
          <a:ln w="38100" cmpd="sng">
            <a:solidFill>
              <a:srgbClr val="BC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Pj043933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311150"/>
            <a:ext cx="4800600" cy="716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28600"/>
            <a:ext cx="6781800" cy="1417638"/>
          </a:xfrm>
          <a:gradFill rotWithShape="1">
            <a:gsLst>
              <a:gs pos="0">
                <a:srgbClr val="F1DAC1"/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How Do We Know </a:t>
            </a:r>
            <a:br>
              <a:rPr lang="en-US" sz="4000" dirty="0" smtClean="0"/>
            </a:br>
            <a:r>
              <a:rPr lang="en-US" sz="4000" dirty="0" smtClean="0"/>
              <a:t>If Students Have Learned?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209800"/>
            <a:ext cx="6781800" cy="5257800"/>
          </a:xfrm>
          <a:gradFill rotWithShape="1">
            <a:gsLst>
              <a:gs pos="0">
                <a:srgbClr val="F1DAC1"/>
              </a:gs>
              <a:gs pos="100000">
                <a:schemeClr val="bg1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sz="2400" smtClean="0"/>
              <a:t>Assessments measure if students can perform    identified tasks.</a:t>
            </a:r>
          </a:p>
          <a:p>
            <a:pPr eaLnBrk="1" hangingPunct="1"/>
            <a:r>
              <a:rPr lang="en-US" sz="2400" smtClean="0"/>
              <a:t>Students should receive assessments at least   each quarter per core subject matter.</a:t>
            </a:r>
          </a:p>
          <a:p>
            <a:pPr eaLnBrk="1" hangingPunct="1"/>
            <a:r>
              <a:rPr lang="en-US" sz="2400" smtClean="0"/>
              <a:t>Assessments should not exceed 25 questions.</a:t>
            </a:r>
          </a:p>
          <a:p>
            <a:pPr eaLnBrk="1" hangingPunct="1"/>
            <a:r>
              <a:rPr lang="en-US" sz="2400" smtClean="0"/>
              <a:t>Teachers who teach the content should       develop assessments. </a:t>
            </a:r>
          </a:p>
          <a:p>
            <a:pPr eaLnBrk="1" hangingPunct="1"/>
            <a:r>
              <a:rPr lang="en-US" sz="2400" smtClean="0"/>
              <a:t>Assessment questions should be more challenging than the modality used on state assessment.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3657600" y="1685925"/>
            <a:ext cx="547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Develop common assessments.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Reflection</a:t>
            </a:r>
            <a:endParaRPr lang="en-US" sz="4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953000"/>
          </a:xfrm>
        </p:spPr>
        <p:txBody>
          <a:bodyPr/>
          <a:lstStyle/>
          <a:p>
            <a:r>
              <a:rPr lang="en-US" sz="2800" smtClean="0"/>
              <a:t>How do you currently address the second PLC question: </a:t>
            </a:r>
            <a:r>
              <a:rPr lang="en-US" sz="2800" b="1" smtClean="0"/>
              <a:t>How do we know if students have learned?</a:t>
            </a:r>
          </a:p>
          <a:p>
            <a:endParaRPr lang="en-US" sz="2800" smtClean="0"/>
          </a:p>
          <a:p>
            <a:r>
              <a:rPr lang="en-US" sz="2800" smtClean="0"/>
              <a:t>What do you do with assessment results?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74800" y="304800"/>
            <a:ext cx="635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alibri" panose="020F0502020204030204" pitchFamily="34" charset="0"/>
              </a:rPr>
              <a:t>Pyramid of Intervention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133600" y="1371600"/>
            <a:ext cx="4191000" cy="3733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505200" y="2743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819400" y="3962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971800" y="4267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Base Program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3124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Supplemental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657600" y="2133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</a:rPr>
              <a:t>Intensive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638800" y="2590800"/>
            <a:ext cx="33528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Narrow" panose="020B0606020202030204" pitchFamily="34" charset="0"/>
              </a:rPr>
              <a:t>Supplemental Instruction and Support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chemeClr val="tx2"/>
                </a:solidFill>
                <a:latin typeface="Calibri" panose="020F0502020204030204" pitchFamily="34" charset="0"/>
              </a:rPr>
              <a:t>Identify students with common assessment data, grades, and environment data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6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04800" y="5257800"/>
            <a:ext cx="7010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Arial Narrow" panose="020B0606020202030204" pitchFamily="34" charset="0"/>
              </a:rPr>
              <a:t>Base Program—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rgbClr val="FF0000"/>
                </a:solidFill>
                <a:latin typeface="Arial Narrow" panose="020B0606020202030204" pitchFamily="34" charset="0"/>
              </a:rPr>
              <a:t>For all students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rgbClr val="FF0000"/>
                </a:solidFill>
                <a:latin typeface="Arial Narrow" panose="020B0606020202030204" pitchFamily="34" charset="0"/>
              </a:rPr>
              <a:t>Daily best practice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rgbClr val="FF0000"/>
                </a:solidFill>
                <a:latin typeface="Arial Narrow" panose="020B0606020202030204" pitchFamily="34" charset="0"/>
              </a:rPr>
              <a:t>Should address the  needs of at least 75% of your students.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28600" y="1143000"/>
            <a:ext cx="2895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Narrow" panose="020B0606020202030204" pitchFamily="34" charset="0"/>
              </a:rPr>
              <a:t>Intensive Support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chemeClr val="tx2"/>
                </a:solidFill>
                <a:latin typeface="Arial Narrow" panose="020B0606020202030204" pitchFamily="34" charset="0"/>
              </a:rPr>
              <a:t>For students who have not responded to first two levels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chemeClr val="tx2"/>
                </a:solidFill>
                <a:latin typeface="Arial Narrow" panose="020B0606020202030204" pitchFamily="34" charset="0"/>
              </a:rPr>
              <a:t>Track student progress weekly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2057400" y="2057400"/>
            <a:ext cx="15240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981200" y="59436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Pyramid of Interventions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How do we respond when students do not learn?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017713"/>
            <a:ext cx="7391400" cy="4535487"/>
          </a:xfrm>
        </p:spPr>
        <p:txBody>
          <a:bodyPr/>
          <a:lstStyle/>
          <a:p>
            <a:pPr eaLnBrk="1" hangingPunct="1"/>
            <a:r>
              <a:rPr lang="en-US" sz="2600" smtClean="0"/>
              <a:t>Homework lunch</a:t>
            </a:r>
          </a:p>
          <a:p>
            <a:pPr eaLnBrk="1" hangingPunct="1"/>
            <a:r>
              <a:rPr lang="en-US" sz="2600" smtClean="0"/>
              <a:t>In-school tutors</a:t>
            </a:r>
          </a:p>
          <a:p>
            <a:pPr eaLnBrk="1" hangingPunct="1"/>
            <a:r>
              <a:rPr lang="en-US" sz="2600" smtClean="0"/>
              <a:t>Student support specialist</a:t>
            </a:r>
          </a:p>
          <a:p>
            <a:pPr eaLnBrk="1" hangingPunct="1"/>
            <a:r>
              <a:rPr lang="en-US" sz="2600" smtClean="0"/>
              <a:t>After-school tutoring</a:t>
            </a:r>
          </a:p>
          <a:p>
            <a:pPr eaLnBrk="1" hangingPunct="1"/>
            <a:r>
              <a:rPr lang="en-US" sz="2600" smtClean="0"/>
              <a:t>Student success plan</a:t>
            </a:r>
          </a:p>
          <a:p>
            <a:pPr eaLnBrk="1" hangingPunct="1"/>
            <a:r>
              <a:rPr lang="en-US" sz="2600" smtClean="0"/>
              <a:t>Title 1 Summer Institute</a:t>
            </a:r>
          </a:p>
        </p:txBody>
      </p:sp>
      <p:pic>
        <p:nvPicPr>
          <p:cNvPr id="10244" name="Picture 5" descr="MCj029548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0"/>
            <a:ext cx="396398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Focus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pPr eaLnBrk="1" hangingPunct="1"/>
            <a:r>
              <a:rPr lang="en-US" sz="2600" smtClean="0"/>
              <a:t>Essential standards</a:t>
            </a:r>
          </a:p>
          <a:p>
            <a:pPr eaLnBrk="1" hangingPunct="1"/>
            <a:r>
              <a:rPr lang="en-US" sz="2600" smtClean="0"/>
              <a:t>Common assessments</a:t>
            </a:r>
          </a:p>
          <a:p>
            <a:pPr eaLnBrk="1" hangingPunct="1"/>
            <a:r>
              <a:rPr lang="en-US" sz="2600" smtClean="0"/>
              <a:t>Academic interventions</a:t>
            </a:r>
          </a:p>
          <a:p>
            <a:pPr eaLnBrk="1" hangingPunct="1"/>
            <a:r>
              <a:rPr lang="en-US" sz="2600" smtClean="0"/>
              <a:t>Action orientation and experimentation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3835400"/>
          <a:ext cx="60960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Reflection</a:t>
            </a: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How do you address the third and fourth PLC questions?</a:t>
            </a:r>
          </a:p>
          <a:p>
            <a:pPr lvl="1"/>
            <a:r>
              <a:rPr lang="en-US" sz="2400" b="1" smtClean="0"/>
              <a:t>How do we respond when students do not learn?</a:t>
            </a:r>
          </a:p>
          <a:p>
            <a:pPr lvl="1"/>
            <a:r>
              <a:rPr lang="en-US" sz="2400" b="1" smtClean="0"/>
              <a:t>How do we respond when students have learned?</a:t>
            </a:r>
          </a:p>
          <a:p>
            <a:pPr lvl="1">
              <a:buFontTx/>
              <a:buNone/>
            </a:pPr>
            <a:endParaRPr lang="en-US" sz="2000" b="1" smtClean="0"/>
          </a:p>
          <a:p>
            <a:r>
              <a:rPr lang="en-US" sz="2800" smtClean="0"/>
              <a:t>Do you need to address these questions again systemically?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Corollary PLC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want student to know and be able to do?</a:t>
            </a:r>
          </a:p>
          <a:p>
            <a:r>
              <a:rPr lang="en-US" dirty="0" smtClean="0"/>
              <a:t>How do we know if students have learned?</a:t>
            </a:r>
          </a:p>
          <a:p>
            <a:r>
              <a:rPr lang="en-US" dirty="0" smtClean="0"/>
              <a:t>How do we respond when students don’t learn?</a:t>
            </a:r>
          </a:p>
          <a:p>
            <a:r>
              <a:rPr lang="en-US" dirty="0" smtClean="0"/>
              <a:t>How de we respond when students have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1417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87"/>
            <a:ext cx="8528906" cy="1143000"/>
          </a:xfrm>
        </p:spPr>
        <p:txBody>
          <a:bodyPr>
            <a:noAutofit/>
          </a:bodyPr>
          <a:lstStyle/>
          <a:p>
            <a:pPr algn="l"/>
            <a:r>
              <a:rPr lang="en-US" sz="4000" spc="-50" dirty="0" smtClean="0">
                <a:solidFill>
                  <a:schemeClr val="bg1"/>
                </a:solidFill>
                <a:latin typeface="Century Gothic"/>
                <a:cs typeface="Century Gothic"/>
              </a:rPr>
              <a:t>Professional Learning Communities</a:t>
            </a:r>
            <a:endParaRPr lang="en-US" sz="4000" spc="-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76415"/>
            <a:ext cx="8067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A World Leader in Education Cultivating Exceptional Thinkers Prepared for the Future</a:t>
            </a:r>
            <a:endParaRPr lang="en-US" sz="1000" spc="-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 descr="SAS_logo_white_no_tex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>
          <a:xfrm>
            <a:off x="8640115" y="6593131"/>
            <a:ext cx="353123" cy="215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417638"/>
            <a:ext cx="9144001" cy="510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05581447"/>
              </p:ext>
            </p:extLst>
          </p:nvPr>
        </p:nvGraphicFramePr>
        <p:xfrm>
          <a:off x="298416" y="790722"/>
          <a:ext cx="8557717" cy="572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9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7366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143000"/>
          </a:xfrm>
        </p:spPr>
        <p:txBody>
          <a:bodyPr>
            <a:normAutofit/>
          </a:bodyPr>
          <a:lstStyle/>
          <a:p>
            <a:r>
              <a:rPr lang="en-US" spc="-50" dirty="0" smtClean="0">
                <a:solidFill>
                  <a:schemeClr val="bg1"/>
                </a:solidFill>
                <a:latin typeface="Bebas Neue"/>
                <a:cs typeface="Bebas Neue"/>
              </a:rPr>
              <a:t>PLC Question #1</a:t>
            </a:r>
            <a:endParaRPr lang="en-US" i="1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60" y="1371086"/>
            <a:ext cx="8274755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Robert Marzano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(2001) found that…</a:t>
            </a:r>
          </a:p>
          <a:p>
            <a:pPr marL="914400" lvl="1" indent="-4572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On average - 200 broad standards; 3093 benchmarks </a:t>
            </a:r>
            <a:r>
              <a:rPr lang="en-SG" sz="2000" dirty="0"/>
              <a:t>(</a:t>
            </a:r>
            <a:r>
              <a:rPr lang="en-SG" sz="2000" dirty="0">
                <a:hlinkClick r:id="rId3"/>
              </a:rPr>
              <a:t>www.mcrel.org</a:t>
            </a:r>
            <a:r>
              <a:rPr lang="en-SG" sz="2000" dirty="0" smtClean="0"/>
              <a:t>)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venir LT Std 35 Light"/>
              <a:cs typeface="Avenir LT Std 35 Light"/>
            </a:endParaRPr>
          </a:p>
          <a:p>
            <a:pPr marL="914400" lvl="1" indent="-4572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Given # of days/hours/minute, necessary to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change from K – 12 to K - 22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prior to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university</a:t>
            </a:r>
          </a:p>
          <a:p>
            <a:pPr marL="914400" lvl="1" indent="-457200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Avenir LT Std 35 Light"/>
              <a:cs typeface="Avenir LT Std 35 Light"/>
            </a:endParaRPr>
          </a:p>
          <a:p>
            <a:pPr marL="914400" lvl="1" indent="-457200">
              <a:lnSpc>
                <a:spcPct val="90000"/>
              </a:lnSpc>
              <a:buFont typeface="Wingdings" charset="2"/>
              <a:buChar char="ü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Increase time or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venir LT Std 35 Light"/>
              <a:cs typeface="Avenir LT Std 35 Light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           decrease standards!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venir LT Std 35 Light"/>
              <a:cs typeface="Avenir LT Std 35 Light"/>
            </a:endParaRPr>
          </a:p>
          <a:p>
            <a:pPr lvl="1">
              <a:buNone/>
            </a:pPr>
            <a:endParaRPr lang="en-US" sz="3000" dirty="0">
              <a:solidFill>
                <a:schemeClr val="tx2">
                  <a:lumMod val="75000"/>
                </a:schemeClr>
              </a:solidFill>
              <a:latin typeface="Avenir LT Std 35 Light"/>
              <a:cs typeface="Avenir LT Std 35 Light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800" dirty="0">
              <a:latin typeface="Bebas Neue"/>
              <a:cs typeface="Bebas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263" y="3591561"/>
            <a:ext cx="3431972" cy="25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7366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pc="-50" dirty="0" smtClean="0">
                <a:solidFill>
                  <a:schemeClr val="bg1"/>
                </a:solidFill>
                <a:latin typeface="Bebas Neue"/>
                <a:cs typeface="Bebas Neue"/>
              </a:rPr>
              <a:t>Power </a:t>
            </a:r>
            <a:r>
              <a:rPr lang="en-US" spc="-50" dirty="0" err="1" smtClean="0">
                <a:solidFill>
                  <a:schemeClr val="bg1"/>
                </a:solidFill>
                <a:latin typeface="Bebas Neue"/>
                <a:cs typeface="Bebas Neue"/>
              </a:rPr>
              <a:t>STandards</a:t>
            </a:r>
            <a:endParaRPr lang="en-US" i="1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360" y="1726686"/>
            <a:ext cx="82747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LT Std 35 Light"/>
                <a:cs typeface="Avenir LT Std 35 Light"/>
              </a:rPr>
              <a:t>“</a:t>
            </a:r>
            <a:r>
              <a:rPr lang="en-US" sz="3200" b="1" u="sng" dirty="0" smtClean="0">
                <a:solidFill>
                  <a:srgbClr val="BC0000"/>
                </a:solidFill>
                <a:latin typeface="Avenir LT Std 35 Light"/>
                <a:cs typeface="Avenir LT Std 35 Light"/>
              </a:rPr>
              <a:t>Prioritized </a:t>
            </a:r>
            <a:r>
              <a:rPr lang="en-US" sz="3200" b="1" u="sng" dirty="0">
                <a:solidFill>
                  <a:srgbClr val="BC0000"/>
                </a:solidFill>
                <a:latin typeface="Avenir LT Std 35 Light"/>
                <a:cs typeface="Avenir LT Std 35 Light"/>
              </a:rPr>
              <a:t>standards</a:t>
            </a:r>
            <a:r>
              <a:rPr lang="en-US" sz="3200" b="1" dirty="0">
                <a:solidFill>
                  <a:srgbClr val="BC0000"/>
                </a:solidFill>
                <a:latin typeface="Avenir LT Std 35 Light"/>
                <a:cs typeface="Avenir LT Std 35 Light"/>
              </a:rPr>
              <a:t> </a:t>
            </a:r>
            <a:r>
              <a:rPr lang="en-US" sz="3200" dirty="0">
                <a:solidFill>
                  <a:srgbClr val="17375E"/>
                </a:solidFill>
                <a:latin typeface="Avenir LT Std 35 Light"/>
                <a:cs typeface="Avenir LT Std 35 Light"/>
              </a:rPr>
              <a:t>that are derived from a systematic and balanced approach to distinguishing which standards are </a:t>
            </a:r>
            <a:r>
              <a:rPr lang="en-US" sz="3200" b="1" u="sng" dirty="0">
                <a:solidFill>
                  <a:srgbClr val="BC0000"/>
                </a:solidFill>
                <a:latin typeface="Avenir LT Std 35 Light"/>
                <a:cs typeface="Avenir LT Std 35 Light"/>
              </a:rPr>
              <a:t>absolutely essential for student success </a:t>
            </a:r>
            <a:r>
              <a:rPr lang="en-US" sz="3200" dirty="0">
                <a:solidFill>
                  <a:srgbClr val="17375E"/>
                </a:solidFill>
                <a:latin typeface="Avenir LT Std 35 Light"/>
                <a:cs typeface="Avenir LT Std 35 Light"/>
              </a:rPr>
              <a:t>from those that are nice to know.”</a:t>
            </a:r>
          </a:p>
          <a:p>
            <a:pPr lvl="1">
              <a:buNone/>
            </a:pPr>
            <a:endParaRPr lang="en-US" sz="3000" dirty="0">
              <a:solidFill>
                <a:srgbClr val="17375E"/>
              </a:solidFill>
              <a:latin typeface="Avenir LT Std 35 Light"/>
              <a:cs typeface="Avenir LT Std 35 Light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-</a:t>
            </a:r>
            <a:r>
              <a:rPr lang="en-US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Ainsworth, </a:t>
            </a:r>
            <a:r>
              <a:rPr lang="en-US" i="1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Power Standards: Identifying the Standards that Matter Most</a:t>
            </a:r>
            <a:r>
              <a:rPr lang="en-US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, 2004 </a:t>
            </a:r>
            <a:endParaRPr lang="en-US" dirty="0">
              <a:solidFill>
                <a:srgbClr val="17375E"/>
              </a:solidFill>
              <a:latin typeface="Avenir LT Std 35 Light"/>
              <a:cs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94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7366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pc="-50" dirty="0" smtClean="0">
                <a:solidFill>
                  <a:schemeClr val="bg1"/>
                </a:solidFill>
                <a:latin typeface="Bebas Neue"/>
                <a:cs typeface="Bebas Neue"/>
              </a:rPr>
              <a:t>Power Standards</a:t>
            </a:r>
            <a:endParaRPr lang="en-US" i="1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360" y="1726686"/>
            <a:ext cx="82747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C0000"/>
                </a:solidFill>
                <a:latin typeface="Avenir LT Std 35 Light"/>
                <a:cs typeface="Avenir LT Std 35 Light"/>
              </a:rPr>
              <a:t>LESS </a:t>
            </a:r>
            <a:r>
              <a:rPr lang="en-US" sz="4400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is more!</a:t>
            </a:r>
          </a:p>
          <a:p>
            <a:endParaRPr lang="en-US" sz="4400" b="1" dirty="0" smtClean="0">
              <a:solidFill>
                <a:srgbClr val="BC0000"/>
              </a:solidFill>
              <a:latin typeface="Avenir LT Std 35 Light"/>
              <a:cs typeface="Avenir LT Std 35 Light"/>
            </a:endParaRPr>
          </a:p>
          <a:p>
            <a:r>
              <a:rPr lang="en-US" sz="4400" b="1" dirty="0" smtClean="0">
                <a:solidFill>
                  <a:srgbClr val="BC0000"/>
                </a:solidFill>
                <a:latin typeface="Avenir LT Std 35 Light"/>
                <a:cs typeface="Avenir LT Std 35 Light"/>
              </a:rPr>
              <a:t>L</a:t>
            </a:r>
            <a:r>
              <a:rPr lang="en-US" sz="3200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everage</a:t>
            </a:r>
            <a:endParaRPr lang="en-US" sz="3200" dirty="0">
              <a:solidFill>
                <a:srgbClr val="17375E"/>
              </a:solidFill>
              <a:latin typeface="Avenir LT Std 35 Light"/>
              <a:cs typeface="Avenir LT Std 35 Light"/>
            </a:endParaRPr>
          </a:p>
          <a:p>
            <a:r>
              <a:rPr lang="en-US" sz="4800" b="1" dirty="0">
                <a:solidFill>
                  <a:srgbClr val="BC0000"/>
                </a:solidFill>
                <a:latin typeface="Avenir LT Std 35 Light"/>
                <a:cs typeface="Avenir LT Std 35 Light"/>
              </a:rPr>
              <a:t>E</a:t>
            </a:r>
            <a:r>
              <a:rPr lang="en-US" sz="3200" dirty="0">
                <a:solidFill>
                  <a:srgbClr val="17375E"/>
                </a:solidFill>
                <a:latin typeface="Avenir LT Std 35 Light"/>
                <a:cs typeface="Avenir LT Std 35 Light"/>
              </a:rPr>
              <a:t>ndurance</a:t>
            </a:r>
          </a:p>
          <a:p>
            <a:r>
              <a:rPr lang="en-US" sz="4800" b="1" dirty="0">
                <a:solidFill>
                  <a:srgbClr val="BC0000"/>
                </a:solidFill>
                <a:latin typeface="Avenir LT Std 35 Light"/>
                <a:cs typeface="Avenir LT Std 35 Light"/>
              </a:rPr>
              <a:t>S</a:t>
            </a:r>
            <a:r>
              <a:rPr lang="en-US" sz="3200" dirty="0">
                <a:solidFill>
                  <a:srgbClr val="17375E"/>
                </a:solidFill>
                <a:latin typeface="Avenir LT Std 35 Light"/>
                <a:cs typeface="Avenir LT Std 35 Light"/>
              </a:rPr>
              <a:t>uccess </a:t>
            </a:r>
            <a:r>
              <a:rPr lang="en-US" sz="3200" dirty="0" smtClean="0">
                <a:solidFill>
                  <a:srgbClr val="17375E"/>
                </a:solidFill>
                <a:latin typeface="Avenir LT Std 35 Light"/>
                <a:cs typeface="Avenir LT Std 35 Light"/>
              </a:rPr>
              <a:t>in </a:t>
            </a:r>
            <a:r>
              <a:rPr lang="en-US" sz="4800" b="1" dirty="0" smtClean="0">
                <a:solidFill>
                  <a:srgbClr val="BC0000"/>
                </a:solidFill>
                <a:latin typeface="Avenir LT Std 35 Light"/>
                <a:cs typeface="Avenir LT Std 35 Light"/>
              </a:rPr>
              <a:t>S</a:t>
            </a:r>
            <a:r>
              <a:rPr lang="en-US" sz="3200" dirty="0" smtClean="0">
                <a:latin typeface="Avenir LT Std 35 Light"/>
                <a:cs typeface="Avenir LT Std 35 Light"/>
              </a:rPr>
              <a:t>chool </a:t>
            </a:r>
            <a:r>
              <a:rPr lang="en-US" sz="3200" dirty="0">
                <a:solidFill>
                  <a:srgbClr val="17375E"/>
                </a:solidFill>
                <a:latin typeface="Avenir LT Std 35 Light"/>
                <a:cs typeface="Avenir LT Std 35 Light"/>
              </a:rPr>
              <a:t>(readiness)</a:t>
            </a:r>
          </a:p>
        </p:txBody>
      </p:sp>
    </p:spTree>
    <p:extLst>
      <p:ext uri="{BB962C8B-B14F-4D97-AF65-F5344CB8AC3E}">
        <p14:creationId xmlns:p14="http://schemas.microsoft.com/office/powerpoint/2010/main" val="27521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5029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What Do We Want </a:t>
            </a:r>
            <a:br>
              <a:rPr lang="en-US" sz="4000" dirty="0" smtClean="0"/>
            </a:br>
            <a:r>
              <a:rPr lang="en-US" sz="4000" dirty="0" smtClean="0"/>
              <a:t>Students to Know and Be Able to Do?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58963"/>
            <a:ext cx="7391400" cy="4953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n-US" sz="2600" dirty="0" smtClean="0"/>
              <a:t>Identify essential standards                                    and outcomes.</a:t>
            </a:r>
          </a:p>
          <a:p>
            <a:pPr eaLnBrk="1" hangingPunct="1"/>
            <a:r>
              <a:rPr lang="en-US" sz="2600" dirty="0" smtClean="0"/>
              <a:t>Pace them per quarter.</a:t>
            </a:r>
          </a:p>
          <a:p>
            <a:pPr eaLnBrk="1" hangingPunct="1"/>
            <a:r>
              <a:rPr lang="en-US" sz="2600" dirty="0" smtClean="0"/>
              <a:t>Identify instructional material                                   to ensure student mastery                                          of standards.</a:t>
            </a:r>
          </a:p>
          <a:p>
            <a:pPr eaLnBrk="1" hangingPunct="1"/>
            <a:endParaRPr lang="en-US" sz="2600" dirty="0" smtClean="0"/>
          </a:p>
        </p:txBody>
      </p:sp>
      <p:pic>
        <p:nvPicPr>
          <p:cNvPr id="5124" name="Picture 9" descr="MPj038777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4894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58111" cy="736600"/>
          </a:xfrm>
          <a:prstGeom prst="rect">
            <a:avLst/>
          </a:prstGeom>
          <a:solidFill>
            <a:srgbClr val="C41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pc="-50" dirty="0" smtClean="0">
                <a:solidFill>
                  <a:schemeClr val="bg1"/>
                </a:solidFill>
                <a:latin typeface="Bebas Neue"/>
                <a:cs typeface="Bebas Neue"/>
              </a:rPr>
              <a:t>Unpack learning targets</a:t>
            </a:r>
            <a:endParaRPr lang="en-US" i="1" spc="-5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6363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i="1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Understands and analyzes how cultures and cultural groups have contributed to history.</a:t>
            </a:r>
          </a:p>
        </p:txBody>
      </p:sp>
    </p:spTree>
    <p:extLst>
      <p:ext uri="{BB962C8B-B14F-4D97-AF65-F5344CB8AC3E}">
        <p14:creationId xmlns:p14="http://schemas.microsoft.com/office/powerpoint/2010/main" val="41164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sto MT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756</Words>
  <Application>Microsoft Office PowerPoint</Application>
  <PresentationFormat>On-screen Show (4:3)</PresentationFormat>
  <Paragraphs>150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Avenir LT Std 35 Light</vt:lpstr>
      <vt:lpstr>Bebas Neue</vt:lpstr>
      <vt:lpstr>Calibri</vt:lpstr>
      <vt:lpstr>Calisto MT</vt:lpstr>
      <vt:lpstr>Candara</vt:lpstr>
      <vt:lpstr>Century Gothic</vt:lpstr>
      <vt:lpstr>Century Schoolbook</vt:lpstr>
      <vt:lpstr>Wingdings</vt:lpstr>
      <vt:lpstr>1_Default Design</vt:lpstr>
      <vt:lpstr>PowerPoint Presentation</vt:lpstr>
      <vt:lpstr>Focus</vt:lpstr>
      <vt:lpstr>Four Corollary PLC Questions</vt:lpstr>
      <vt:lpstr>Professional Learning Communities</vt:lpstr>
      <vt:lpstr>PLC Question #1</vt:lpstr>
      <vt:lpstr>Power STandards</vt:lpstr>
      <vt:lpstr>Power Standards</vt:lpstr>
      <vt:lpstr>What Do We Want  Students to Know and Be Able to Do?</vt:lpstr>
      <vt:lpstr>Unpack learning targets</vt:lpstr>
      <vt:lpstr>Unpack learning targets</vt:lpstr>
      <vt:lpstr>Webb’s DOK</vt:lpstr>
      <vt:lpstr>Reflection</vt:lpstr>
      <vt:lpstr>Traditional Assessment Model</vt:lpstr>
      <vt:lpstr>PowerPoint Presentation</vt:lpstr>
      <vt:lpstr>Assessment Literacy</vt:lpstr>
      <vt:lpstr>How Do We Know  If Students Have Learned?</vt:lpstr>
      <vt:lpstr>Reflection</vt:lpstr>
      <vt:lpstr>PowerPoint Presentation</vt:lpstr>
      <vt:lpstr>  Pyramid of Interventions How do we respond when students do not learn? </vt:lpstr>
      <vt:lpstr>Reflection</vt:lpstr>
    </vt:vector>
  </TitlesOfParts>
  <Company>GMJ 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a PLC Within a Challenging Environment Part II</dc:title>
  <dc:creator>Dronda Muhammad</dc:creator>
  <cp:lastModifiedBy>Anthony Muhammad</cp:lastModifiedBy>
  <cp:revision>42</cp:revision>
  <dcterms:created xsi:type="dcterms:W3CDTF">2007-01-03T05:08:18Z</dcterms:created>
  <dcterms:modified xsi:type="dcterms:W3CDTF">2017-07-13T22:29:53Z</dcterms:modified>
</cp:coreProperties>
</file>