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313863"/>
  <p:embeddedFontLs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424085"/>
            <a:ext cx="5486399" cy="4191238"/>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1" y="4424085"/>
            <a:ext cx="5486399" cy="4191238"/>
          </a:xfrm>
          <a:prstGeom prst="rect">
            <a:avLst/>
          </a:prstGeom>
          <a:no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b="1">
                <a:solidFill>
                  <a:srgbClr val="FF0000"/>
                </a:solidFill>
                <a:highlight>
                  <a:srgbClr val="FFFF00"/>
                </a:highlight>
              </a:rPr>
              <a:t>https://docs.google.com/document/d/11hZt0KC4hdZNUj9ZIUTl57GaeVA_83JO6GFw7JO_1o8/edit?usp=sharing</a:t>
            </a:r>
          </a:p>
          <a:p>
            <a:pPr marL="0" marR="0" lvl="0" indent="-69850" algn="l" rtl="0">
              <a:spcBef>
                <a:spcPts val="0"/>
              </a:spcBef>
              <a:spcAft>
                <a:spcPts val="0"/>
              </a:spcAft>
              <a:buClr>
                <a:schemeClr val="dk1"/>
              </a:buClr>
              <a:buSzPct val="100000"/>
              <a:buFont typeface="Arial"/>
              <a:buNone/>
            </a:pPr>
            <a:endParaRPr b="1">
              <a:highlight>
                <a:srgbClr val="FFFF00"/>
              </a:highlight>
            </a:endParaRPr>
          </a:p>
          <a:p>
            <a:pPr marL="0" marR="0" lvl="0" indent="-69850" algn="l" rtl="0">
              <a:spcBef>
                <a:spcPts val="0"/>
              </a:spcBef>
              <a:spcAft>
                <a:spcPts val="0"/>
              </a:spcAft>
              <a:buClr>
                <a:schemeClr val="dk1"/>
              </a:buClr>
              <a:buSzPct val="100000"/>
              <a:buFont typeface="Arial"/>
              <a:buNone/>
            </a:pPr>
            <a:endParaRPr b="1">
              <a:highlight>
                <a:srgbClr val="FFFF00"/>
              </a:highlight>
            </a:endParaRPr>
          </a:p>
          <a:p>
            <a:pPr marL="0" marR="0" lvl="0" indent="-69850" algn="l" rtl="0">
              <a:spcBef>
                <a:spcPts val="0"/>
              </a:spcBef>
              <a:spcAft>
                <a:spcPts val="0"/>
              </a:spcAft>
              <a:buClr>
                <a:schemeClr val="dk1"/>
              </a:buClr>
              <a:buSzPct val="100000"/>
              <a:buFont typeface="Arial"/>
              <a:buNone/>
            </a:pPr>
            <a:endParaRPr b="1">
              <a:highlight>
                <a:srgbClr val="FFFF00"/>
              </a:highlight>
            </a:endParaRPr>
          </a:p>
          <a:p>
            <a:pPr marL="0" marR="0" lvl="0" indent="-69850" algn="l" rtl="0">
              <a:spcBef>
                <a:spcPts val="0"/>
              </a:spcBef>
              <a:spcAft>
                <a:spcPts val="0"/>
              </a:spcAft>
              <a:buClr>
                <a:schemeClr val="dk1"/>
              </a:buClr>
              <a:buSzPct val="100000"/>
              <a:buFont typeface="Arial"/>
              <a:buNone/>
            </a:pPr>
            <a:endParaRPr b="1">
              <a:highlight>
                <a:srgbClr val="FFFF00"/>
              </a:highlight>
            </a:endParaRPr>
          </a:p>
          <a:p>
            <a:pPr marL="0" marR="0" lvl="0" indent="-69850" algn="l" rtl="0">
              <a:spcBef>
                <a:spcPts val="0"/>
              </a:spcBef>
              <a:spcAft>
                <a:spcPts val="0"/>
              </a:spcAft>
              <a:buClr>
                <a:schemeClr val="dk1"/>
              </a:buClr>
              <a:buSzPct val="100000"/>
              <a:buFont typeface="Arial"/>
              <a:buNone/>
            </a:pPr>
            <a:endParaRPr b="1">
              <a:highlight>
                <a:srgbClr val="FFFF00"/>
              </a:highlight>
            </a:endParaRPr>
          </a:p>
          <a:p>
            <a:pPr marL="0" marR="0" lvl="0" indent="-69850" algn="l" rtl="0">
              <a:spcBef>
                <a:spcPts val="0"/>
              </a:spcBef>
              <a:spcAft>
                <a:spcPts val="0"/>
              </a:spcAft>
              <a:buClr>
                <a:schemeClr val="dk1"/>
              </a:buClr>
              <a:buSzPct val="100000"/>
              <a:buFont typeface="Arial"/>
              <a:buNone/>
            </a:pPr>
            <a:r>
              <a:rPr lang="en-US" b="1">
                <a:highlight>
                  <a:srgbClr val="FFFF00"/>
                </a:highlight>
              </a:rPr>
              <a:t>Proposed Flow of the Supt Meeting:</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9-10:30</a:t>
            </a:r>
            <a:r>
              <a:rPr lang="en-US">
                <a:highlight>
                  <a:srgbClr val="FFFF00"/>
                </a:highlight>
              </a:rPr>
              <a:t> Manny Scott shares message  importance of one and empathy and resilience (ties to our theme of Empathic Learning Environment, Youth engagement in School and Community)</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10:45 to 11:15</a:t>
            </a:r>
            <a:r>
              <a:rPr lang="en-US">
                <a:highlight>
                  <a:srgbClr val="FFFF00"/>
                </a:highlight>
              </a:rPr>
              <a:t>  Liz shares WHY MTSS  for community and schools is important  and tees up the importance of universal tier and the 5 foundational themes (through problem solution format)  (Ties to access to resources through partnerships, and youth engagement in school and community)</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b="1">
                <a:highlight>
                  <a:srgbClr val="FFFF00"/>
                </a:highlight>
              </a:rPr>
              <a:t>Refer to slides and one pager with MTSS framework</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latin typeface="Courier New"/>
                <a:ea typeface="Courier New"/>
                <a:cs typeface="Courier New"/>
                <a:sym typeface="Courier New"/>
              </a:rPr>
              <a:t>o</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We hand out our One pager and tie it to where schools might be right now:</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with table of barriers.</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 </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11:15- 11:25</a:t>
            </a:r>
            <a:r>
              <a:rPr lang="en-US">
                <a:highlight>
                  <a:srgbClr val="FFFF00"/>
                </a:highlight>
              </a:rPr>
              <a:t> AEA person introduces our one pager refers back to Liz and leads into our MTSS one pager roll out and how we vetted </a:t>
            </a:r>
            <a:r>
              <a:rPr lang="en-US" b="1">
                <a:highlight>
                  <a:srgbClr val="FFFF00"/>
                </a:highlight>
              </a:rPr>
              <a:t>what</a:t>
            </a:r>
            <a:r>
              <a:rPr lang="en-US">
                <a:highlight>
                  <a:srgbClr val="FFFF00"/>
                </a:highlight>
              </a:rPr>
              <a:t> schools need to have in place universally and </a:t>
            </a:r>
            <a:r>
              <a:rPr lang="en-US" b="1">
                <a:highlight>
                  <a:srgbClr val="FFFF00"/>
                </a:highlight>
              </a:rPr>
              <a:t>How to implement (back side)  whomever holds the one pager (cross references to the five foundational themes)</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b="1">
                <a:highlight>
                  <a:srgbClr val="FFFF00"/>
                </a:highlight>
              </a:rPr>
              <a:t>Refer to Slides and handout one pager</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with the MTSS framework</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with the Leadership and implementation guidance</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 </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 11:25-11:35 </a:t>
            </a:r>
            <a:r>
              <a:rPr lang="en-US">
                <a:highlight>
                  <a:srgbClr val="FFFF00"/>
                </a:highlight>
              </a:rPr>
              <a:t>talk about the five foundational themes that surfaces for a strong multi-tiered system of support for social, emotional, behavioral, and mental health. These five themes help us determine what to offer for support (Systems and Individual)</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b="1">
                <a:highlight>
                  <a:srgbClr val="FFFF00"/>
                </a:highlight>
              </a:rPr>
              <a:t>Refer to slides (one at a time and their cards so they can see this is also how they can determine what they are doing is working.  So it is a way to measure progress.</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Leadership</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Data</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Learn Environment</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Youth Engage</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Access to Resources</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a:highlight>
                  <a:srgbClr val="FFFF00"/>
                </a:highlight>
              </a:rPr>
              <a:t>So we showed you some systems pieces, now we will show individual supports from our support teams.  And talk about our agency offering support teams for individual support.</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on support team access</a:t>
            </a:r>
          </a:p>
          <a:p>
            <a:pPr marL="0" marR="0" lvl="0" indent="-69850" algn="l" rtl="0">
              <a:spcBef>
                <a:spcPts val="0"/>
              </a:spcBef>
              <a:spcAft>
                <a:spcPts val="0"/>
              </a:spcAft>
              <a:buClr>
                <a:schemeClr val="dk1"/>
              </a:buClr>
              <a:buSzPct val="100000"/>
              <a:buFont typeface="Arial"/>
              <a:buNone/>
            </a:pPr>
            <a:r>
              <a:rPr lang="en-US" b="1">
                <a:solidFill>
                  <a:srgbClr val="FF0000"/>
                </a:solidFill>
                <a:highlight>
                  <a:srgbClr val="FFFF00"/>
                </a:highlight>
              </a:rPr>
              <a:t> </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11:35 to 11:45  Now we want you to talk at your tables and determine what resonates and give us some feedback</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a:highlight>
                  <a:srgbClr val="FFFF00"/>
                </a:highlight>
              </a:rPr>
              <a:t>Please answer this quick google form and as you are talking at your tables we will collect and show your data.</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a:solidFill>
                  <a:srgbClr val="FF0000"/>
                </a:solidFill>
                <a:highlight>
                  <a:srgbClr val="FFFF00"/>
                </a:highlight>
              </a:rPr>
              <a:t>Slide with the google form link</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11:45 to 11:55   We will take this data and use it to help us put together some options for supports in conversation, learning and action planning to help move your towards your vision of your desired state.</a:t>
            </a:r>
          </a:p>
          <a:p>
            <a:pPr marL="0" marR="0" lvl="0" indent="-69850" algn="l" rtl="0">
              <a:spcBef>
                <a:spcPts val="0"/>
              </a:spcBef>
              <a:spcAft>
                <a:spcPts val="0"/>
              </a:spcAft>
              <a:buClr>
                <a:schemeClr val="dk1"/>
              </a:buClr>
              <a:buSzPct val="100000"/>
              <a:buFont typeface="Arial"/>
              <a:buNone/>
            </a:pPr>
            <a:r>
              <a:rPr lang="en-US">
                <a:solidFill>
                  <a:srgbClr val="FF0000"/>
                </a:solidFill>
                <a:highlight>
                  <a:srgbClr val="FFFF00"/>
                </a:highlight>
              </a:rPr>
              <a:t>·</a:t>
            </a:r>
            <a:r>
              <a:rPr lang="en-US" sz="700">
                <a:solidFill>
                  <a:srgbClr val="FF0000"/>
                </a:solidFill>
                <a:highlight>
                  <a:srgbClr val="FFFF00"/>
                </a:highlight>
                <a:latin typeface="Times New Roman"/>
                <a:ea typeface="Times New Roman"/>
                <a:cs typeface="Times New Roman"/>
                <a:sym typeface="Times New Roman"/>
              </a:rPr>
              <a:t>       </a:t>
            </a:r>
            <a:r>
              <a:rPr lang="en-US" b="1">
                <a:solidFill>
                  <a:srgbClr val="FF0000"/>
                </a:solidFill>
                <a:highlight>
                  <a:srgbClr val="FFFF00"/>
                </a:highlight>
              </a:rPr>
              <a:t>Share the data on the screen</a:t>
            </a:r>
          </a:p>
          <a:p>
            <a:pPr marL="0" marR="0" lvl="0" indent="-69850" algn="l" rtl="0">
              <a:spcBef>
                <a:spcPts val="0"/>
              </a:spcBef>
              <a:spcAft>
                <a:spcPts val="0"/>
              </a:spcAft>
              <a:buClr>
                <a:schemeClr val="dk1"/>
              </a:buClr>
              <a:buSzPct val="100000"/>
              <a:buFont typeface="Arial"/>
              <a:buNone/>
            </a:pPr>
            <a:r>
              <a:rPr lang="en-US">
                <a:highlight>
                  <a:srgbClr val="FFFF00"/>
                </a:highlight>
                <a:latin typeface="Courier New"/>
                <a:ea typeface="Courier New"/>
                <a:cs typeface="Courier New"/>
                <a:sym typeface="Courier New"/>
              </a:rPr>
              <a:t>o</a:t>
            </a:r>
            <a:r>
              <a:rPr lang="en-US" sz="700">
                <a:highlight>
                  <a:srgbClr val="FFFF00"/>
                </a:highlight>
                <a:latin typeface="Times New Roman"/>
                <a:ea typeface="Times New Roman"/>
                <a:cs typeface="Times New Roman"/>
                <a:sym typeface="Times New Roman"/>
              </a:rPr>
              <a:t>   </a:t>
            </a:r>
            <a:r>
              <a:rPr lang="en-US">
                <a:highlight>
                  <a:srgbClr val="FFFF00"/>
                </a:highlight>
              </a:rPr>
              <a:t>Also talk to your RA</a:t>
            </a:r>
          </a:p>
          <a:p>
            <a:pPr marL="0" marR="0" lvl="0" indent="-69850" algn="l" rtl="0">
              <a:spcBef>
                <a:spcPts val="0"/>
              </a:spcBef>
              <a:spcAft>
                <a:spcPts val="0"/>
              </a:spcAft>
              <a:buClr>
                <a:schemeClr val="dk1"/>
              </a:buClr>
              <a:buSzPct val="100000"/>
              <a:buFont typeface="Arial"/>
              <a:buNone/>
            </a:pPr>
            <a:r>
              <a:rPr lang="en-US" b="1">
                <a:solidFill>
                  <a:srgbClr val="FF0000"/>
                </a:solidFill>
                <a:highlight>
                  <a:srgbClr val="FFFF00"/>
                </a:highlight>
              </a:rPr>
              <a:t>Share Cards you do we do</a:t>
            </a:r>
          </a:p>
          <a:p>
            <a:pPr marL="0" marR="0" lvl="0" indent="-69850" algn="l" rtl="0">
              <a:spcBef>
                <a:spcPts val="0"/>
              </a:spcBef>
              <a:spcAft>
                <a:spcPts val="0"/>
              </a:spcAft>
              <a:buClr>
                <a:schemeClr val="dk1"/>
              </a:buClr>
              <a:buSzPct val="100000"/>
              <a:buFont typeface="Arial"/>
              <a:buNone/>
            </a:pPr>
            <a:r>
              <a:rPr lang="en-US" b="1">
                <a:solidFill>
                  <a:srgbClr val="FF0000"/>
                </a:solidFill>
                <a:highlight>
                  <a:srgbClr val="FFFF00"/>
                </a:highlight>
              </a:rPr>
              <a:t>Slides:  What will happen between now and November</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To come in November:  We will share some ways we will collaborate;  What you need to do and what we can do as a collaborative partner.</a:t>
            </a:r>
          </a:p>
          <a:p>
            <a:pPr marL="0" marR="0" lvl="0" indent="-69850" algn="l" rtl="0">
              <a:spcBef>
                <a:spcPts val="0"/>
              </a:spcBef>
              <a:spcAft>
                <a:spcPts val="0"/>
              </a:spcAft>
              <a:buClr>
                <a:schemeClr val="dk1"/>
              </a:buClr>
              <a:buSzPct val="100000"/>
              <a:buFont typeface="Arial"/>
              <a:buNone/>
            </a:pPr>
            <a:r>
              <a:rPr lang="en-US">
                <a:highlight>
                  <a:srgbClr val="FFFF00"/>
                </a:highlight>
              </a:rPr>
              <a:t>·</a:t>
            </a:r>
            <a:r>
              <a:rPr lang="en-US" sz="700">
                <a:highlight>
                  <a:srgbClr val="FFFF00"/>
                </a:highlight>
                <a:latin typeface="Times New Roman"/>
                <a:ea typeface="Times New Roman"/>
                <a:cs typeface="Times New Roman"/>
                <a:sym typeface="Times New Roman"/>
              </a:rPr>
              <a:t>   	</a:t>
            </a:r>
            <a:r>
              <a:rPr lang="en-US" b="1">
                <a:highlight>
                  <a:srgbClr val="FFFF00"/>
                </a:highlight>
              </a:rPr>
              <a:t>We also want you to talk to your RA and give us feedback on what you see, what you have questions about, what might be missing</a:t>
            </a:r>
          </a:p>
          <a:p>
            <a:pPr marL="0" marR="0" lvl="0" indent="-69850" algn="l" rtl="0">
              <a:spcBef>
                <a:spcPts val="0"/>
              </a:spcBef>
              <a:spcAft>
                <a:spcPts val="0"/>
              </a:spcAft>
              <a:buClr>
                <a:schemeClr val="dk1"/>
              </a:buClr>
              <a:buSzPct val="100000"/>
              <a:buFont typeface="Arial"/>
              <a:buNone/>
            </a:pPr>
            <a:r>
              <a:rPr lang="en-US"/>
              <a:t> </a:t>
            </a: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1" y="4424085"/>
            <a:ext cx="5486400" cy="4191300"/>
          </a:xfrm>
          <a:prstGeom prst="rect">
            <a:avLst/>
          </a:prstGeom>
        </p:spPr>
        <p:txBody>
          <a:bodyPr wrap="square" lIns="91425" tIns="91425" rIns="91425" bIns="91425" anchor="t" anchorCtr="0">
            <a:noAutofit/>
          </a:bodyPr>
          <a:lstStyle/>
          <a:p>
            <a:pPr lvl="0" rtl="0">
              <a:spcBef>
                <a:spcPts val="0"/>
              </a:spcBef>
              <a:buNone/>
            </a:pPr>
            <a:r>
              <a:rPr lang="en-US"/>
              <a:t>Screener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These things that need to be solid in schools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team is identified to address behavioral, social, emotional, and mental health needs for all students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universal screening process is utilized to determine  which students may need additional support in behavior, social, emotional and/or mental health and to evaluate the effectiveness of universal practices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Behavior is addressed proactively </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Positive relationships between adults and students are evident across all school settings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An effective and respectful communication process is in place </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There is evidence of a unified belief system</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Structures and schedules for data review, collaboration and professional learning are in place and utilized consistently</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process, including criteria and timelines, is used for collecting and analyzing multiple systemic data for decision making</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Behavioral expectations in and outside of school are defined, taught and acknowledged</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Family, youth, and staff are aware of, and support, behavioral expectations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Social emotional learning curriculum is embedded in core instruction</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Community partnerships and resources are identified and utilized across all age levels during and beyond the school day</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School staff have an awareness and empathetic understanding  of social, emotional, behavioral and mental health and its impact on and in the learning environment</a:t>
            </a: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LEA Commitment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Choose and follow a structure for MTSS that has these minimum criteria, and follow it with fidelity</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It can be a program if that will help</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It can be organic to your own vision that follows a change structure through implementation science. (Central Rivers offers CBAM)</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Central Rivers Commitment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Support your structure if you have one in place </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Give you information on different options for structures for change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Provide support if you choose an authentic approach (CBAM) </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Partner in using data to prioritize steps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Connect you to the right resources to accomplish the desired state</a:t>
            </a:r>
          </a:p>
          <a:p>
            <a:pPr marL="342900" marR="0" lvl="0" indent="-34290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Bottom line:  If the leaders don’t get universal right, you will waste time energy and money and burn out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If Leaders get universal right then you will gain time, energy, momemtum trust,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It all comes down to the leader.  Are you, as a leader willing to do what it takes?  If you are willing, do you have the skill it takes?  If you have the will and skill then it will happen.  If you only have the will but not the skill we can help you.  If you have the skill and will we can help you…if you don’t have the will, then we are not in a position to help you.  And that is on you.</a:t>
            </a: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Targeted Supports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is focused on utilizing a structured  process for student supports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develops a plan which includes the appropriate supports for the student/small group based on multiple sources of data  through the process of  Review, Interview, Observe, &amp; Test/Task data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Evidence based Interventions are utilized to provide additional instruction for skill development, structure and increased feedback to match student need</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 process, including criteria and timelines, is used by the team for collecting and analyzing multiple data sources for progress monitoring of  individuals/small groups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Team engages in ongoing review of implementation fidelity for targeted interventions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may recognize the need and initiate collaboration with AEA Support Team(s) and/or outside supports for individuals/small groups as necessary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Collaboration between school, family and student continues at a high level</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team is identified to address behavioral, social, emotional, and mental health needs for all students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universal screening process is utilized to determine  which students may need additional support in behavior, social, emotional and/or mental health and to evaluate the effectiveness of universal practices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Behavior is addressed proactively </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Positive relationships between adults and students are evident across all school settings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An effective and respectful communication process is in place </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There is evidence of a unified belief system</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Structures and schedules for data review, collaboration and professional learning are in place and utilized consistently</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A process, including criteria and timelines, is used for collecting and analyzing multiple systemic data for decision making</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Behavioral expectations in and outside of school are defined, taught and acknowledged</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Family, youth, and staff are aware of, and support, behavioral expectations</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Social emotional learning curriculum is embedded in core instruction</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Community partnerships and resources are identified and utilized across all age levels during and beyond the school day</a:t>
            </a:r>
          </a:p>
          <a:p>
            <a:pPr marL="285750" marR="0" lvl="0" indent="-2857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School staff have an awareness and empathetic understanding  of social, emotional, behavioral and mental health and its impact on and in the learning environment</a:t>
            </a: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LEA Commitment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Choose and follow a structure for MTSS that has these minimum criteria, and follow it with fidelity</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It can be a program if that will help</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It can be organic to your own vision that follows a change structure through implementation science. (Central Rivers offers CBAM)</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Central Rivers Commitment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Support your structure if you have one in place </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Give you information on different options for structures for change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Provide support if you choose an authentic approach (CBAM) </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Partner in using data to prioritize steps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a:solidFill>
                  <a:schemeClr val="dk1"/>
                </a:solidFill>
                <a:latin typeface="Arial"/>
                <a:ea typeface="Arial"/>
                <a:cs typeface="Arial"/>
                <a:sym typeface="Arial"/>
              </a:rPr>
              <a:t>Connect you to the right resources to accomplish the desired state</a:t>
            </a:r>
          </a:p>
          <a:p>
            <a:pPr marL="342900" marR="0" lvl="0" indent="-34290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Bottom line:  If the leaders don’t get universal right, you will waste time energy and money and burn out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If Leaders get universal right then you will gain time, energy, momemtum trust,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It all comes down to the leader.  Are you, as a leader willing to do what it takes?  If you are willing, do you have the skill it takes?  If you have the will and skill then it will happen.  If you only have the will but not the skill we can help you.  If you have the skill and will we can help you…if you don’t have the will, then we are not in a position to help you.  And that is on you.</a:t>
            </a:r>
          </a:p>
          <a:p>
            <a:pPr marL="285750" marR="0" lvl="0" indent="-2857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285750" lvl="0" indent="-285750" rtl="0">
              <a:spcBef>
                <a:spcPts val="0"/>
              </a:spcBef>
              <a:buSzPct val="100000"/>
              <a:buFont typeface="Noto Sans Symbols"/>
              <a:buChar char="➢"/>
            </a:pPr>
            <a:r>
              <a:rPr lang="en-US" sz="1600" b="1"/>
              <a:t>may reach out to more internal/external resources</a:t>
            </a:r>
          </a:p>
          <a:p>
            <a:pPr marL="285750" lvl="0" indent="-285750" rtl="0">
              <a:spcBef>
                <a:spcPts val="0"/>
              </a:spcBef>
              <a:buSzPct val="100000"/>
              <a:buFont typeface="Noto Sans Symbols"/>
              <a:buChar char="➢"/>
            </a:pPr>
            <a:r>
              <a:rPr lang="en-US" sz="1600" b="1"/>
              <a:t>may spend more intensive time and resources dedicated to individual student needs</a:t>
            </a:r>
          </a:p>
          <a:p>
            <a:pPr marL="0" marR="0" lvl="0" indent="0" algn="l" rtl="0">
              <a:lnSpc>
                <a:spcPct val="100000"/>
              </a:lnSpc>
              <a:spcBef>
                <a:spcPts val="0"/>
              </a:spcBef>
              <a:spcAft>
                <a:spcPts val="0"/>
              </a:spcAft>
              <a:buClr>
                <a:schemeClr val="dk1"/>
              </a:buClr>
              <a:buSzPct val="25000"/>
              <a:buFont typeface="Arial"/>
              <a:buNone/>
            </a:pPr>
            <a:endParaRPr b="1"/>
          </a:p>
          <a:p>
            <a:pPr marL="0" marR="0" lvl="0" indent="0" algn="l" rtl="0">
              <a:lnSpc>
                <a:spcPct val="100000"/>
              </a:lnSpc>
              <a:spcBef>
                <a:spcPts val="0"/>
              </a:spcBef>
              <a:spcAft>
                <a:spcPts val="0"/>
              </a:spcAft>
              <a:buClr>
                <a:schemeClr val="dk1"/>
              </a:buClr>
              <a:buSzPct val="25000"/>
              <a:buFont typeface="Arial"/>
              <a:buNone/>
            </a:pPr>
            <a:endParaRPr b="1"/>
          </a:p>
          <a:p>
            <a:pPr marL="0" marR="0" lvl="0" indent="0" algn="l" rtl="0">
              <a:lnSpc>
                <a:spcPct val="100000"/>
              </a:lnSpc>
              <a:spcBef>
                <a:spcPts val="0"/>
              </a:spcBef>
              <a:spcAft>
                <a:spcPts val="0"/>
              </a:spcAft>
              <a:buClr>
                <a:schemeClr val="dk1"/>
              </a:buClr>
              <a:buSzPct val="25000"/>
              <a:buFont typeface="Arial"/>
              <a:buNone/>
            </a:pPr>
            <a:endParaRPr b="1"/>
          </a:p>
          <a:p>
            <a:pPr marL="0" marR="0" lvl="0" indent="0" algn="l" rtl="0">
              <a:lnSpc>
                <a:spcPct val="100000"/>
              </a:lnSpc>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Intensive Supports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Appropriate internal/external resources are aligned to the needs of the individual student’s specific support plan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ensures linkages to appropriate community resources are in place for the family and child Resources address academic, behavioral, medical and mental health strengths and needs with clear communication  between all stakeholders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ensures evidence-based interventions are designed to incorporate individual strengths to address needs based on assessment data</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engages in ongoing review of implementation fidelity for specific interventions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uses multiple data sources to closely monitor and/or improve the plan as needed to positively impact student outcomes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team follows the process for identifying and utilizing appropriate AEA Support Team(s) as needed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Collaboration between school, family and student continues at a high level</a:t>
            </a:r>
          </a:p>
          <a:p>
            <a:pPr marL="0" marR="0" lvl="0" indent="0" algn="l" rtl="0">
              <a:lnSpc>
                <a:spcPct val="100000"/>
              </a:lnSpc>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If you are encountering problems with behavior in your school then you need to re examine your core beliefs, and structure for addressing behavior..but more importantly…as the leader…address yourself… do you model what you want to have happen.  Do you have non-negotiables?  Have you examined your beliefs and mental models?  (do youhave schedules and structures in place) </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1" y="4424085"/>
            <a:ext cx="5486400" cy="41913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457200" lvl="0" indent="-381000" rtl="0">
              <a:spcBef>
                <a:spcPts val="0"/>
              </a:spcBef>
              <a:buClr>
                <a:schemeClr val="dk1"/>
              </a:buClr>
              <a:buSzPct val="39285"/>
              <a:buFont typeface="Calibri"/>
              <a:buChar char="●"/>
            </a:pPr>
            <a:r>
              <a:rPr lang="en-US" sz="2800" b="1">
                <a:latin typeface="Raleway"/>
                <a:ea typeface="Raleway"/>
                <a:cs typeface="Raleway"/>
                <a:sym typeface="Raleway"/>
              </a:rPr>
              <a:t>A multi-tiered system of integrated supports for social, emotional, behavioral, and mental health is available to build the capacity of districts to address the needs of children and youth from birth to 21 years of age.   All stakeholders are knowledgeable about the integrated supports available through Central Rivers and access supports as needed.</a:t>
            </a:r>
          </a:p>
          <a:p>
            <a:pPr marL="457200" marR="0" lvl="0" indent="-381000" algn="l" rtl="0">
              <a:lnSpc>
                <a:spcPct val="115000"/>
              </a:lnSpc>
              <a:spcBef>
                <a:spcPts val="0"/>
              </a:spcBef>
              <a:spcAft>
                <a:spcPts val="0"/>
              </a:spcAft>
              <a:buClr>
                <a:schemeClr val="dk1"/>
              </a:buClr>
              <a:buSzPct val="100000"/>
              <a:buFont typeface="Calibri"/>
              <a:buChar char="●"/>
            </a:pPr>
            <a:endParaRPr>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Desired State of Central Rivers AEA for Social Emotional Behavioral and Mental Health MTSS</a:t>
            </a:r>
          </a:p>
          <a:p>
            <a:pPr marL="457200" marR="0" lvl="0" indent="-381000" algn="l" rtl="0">
              <a:lnSpc>
                <a:spcPct val="115000"/>
              </a:lnSpc>
              <a:spcBef>
                <a:spcPts val="800"/>
              </a:spcBef>
              <a:spcAft>
                <a:spcPts val="0"/>
              </a:spcAft>
              <a:buClr>
                <a:schemeClr val="dk1"/>
              </a:buClr>
              <a:buSzPct val="25000"/>
              <a:buFont typeface="Calibri"/>
              <a:buNone/>
            </a:pPr>
            <a:endParaRPr sz="11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Support Teams working TOGETHER</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Shared understanding of the work with consistent messages</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Providing schools the support they need</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Working together to achieve desired results</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Realignment of our system expands our impact</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Educators are getting the right information at the right time to do the right work</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The new structure and integration allows for stronger co</a:t>
            </a:r>
            <a:r>
              <a:rPr lang="en-US">
                <a:latin typeface="Calibri"/>
                <a:ea typeface="Calibri"/>
                <a:cs typeface="Calibri"/>
                <a:sym typeface="Calibri"/>
              </a:rPr>
              <a:t>llaboration</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District data drives services </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We efficiently address systems concerns and individual needs</a:t>
            </a:r>
          </a:p>
          <a:p>
            <a:pPr marL="457200" marR="0" lvl="0" indent="-381000" algn="l" rtl="0">
              <a:lnSpc>
                <a:spcPct val="115000"/>
              </a:lnSpc>
              <a:spcBef>
                <a:spcPts val="800"/>
              </a:spcBef>
              <a:spcAft>
                <a:spcPts val="0"/>
              </a:spcAft>
              <a:buClr>
                <a:schemeClr val="dk1"/>
              </a:buClr>
              <a:buSzPct val="100000"/>
              <a:buFont typeface="Calibri"/>
              <a:buChar char="●"/>
            </a:pPr>
            <a:r>
              <a:rPr lang="en-US" sz="1100" b="0" i="0" u="none" strike="noStrike" cap="none">
                <a:solidFill>
                  <a:schemeClr val="dk1"/>
                </a:solidFill>
                <a:latin typeface="Calibri"/>
                <a:ea typeface="Calibri"/>
                <a:cs typeface="Calibri"/>
                <a:sym typeface="Calibri"/>
              </a:rPr>
              <a:t>Preventative systems are established</a:t>
            </a:r>
          </a:p>
          <a:p>
            <a:pPr marL="0" marR="0" lvl="0" indent="0" algn="l" rtl="0">
              <a:spcBef>
                <a:spcPts val="80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1" y="4424085"/>
            <a:ext cx="5486399" cy="4191238"/>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a:t>THIS SLIDE PICTURE NEEDS UPDATING FROM LINDSAY </a:t>
            </a:r>
          </a:p>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lvl="0" rtl="0">
              <a:lnSpc>
                <a:spcPct val="138000"/>
              </a:lnSpc>
              <a:spcBef>
                <a:spcPts val="0"/>
              </a:spcBef>
              <a:buClr>
                <a:schemeClr val="dk1"/>
              </a:buClr>
              <a:buSzPct val="100000"/>
              <a:buFont typeface="Arial"/>
              <a:buNone/>
            </a:pPr>
            <a:r>
              <a:rPr lang="en-US">
                <a:highlight>
                  <a:srgbClr val="FFFFFF"/>
                </a:highlight>
              </a:rPr>
              <a:t>This graphic provides guidance, grounded in school improvement processes, for launching MTSS for social, emotional, behavioral, and mental health  </a:t>
            </a:r>
          </a:p>
          <a:p>
            <a:pPr lvl="0" rtl="0">
              <a:lnSpc>
                <a:spcPct val="138000"/>
              </a:lnSpc>
              <a:spcBef>
                <a:spcPts val="0"/>
              </a:spcBef>
              <a:buClr>
                <a:schemeClr val="dk1"/>
              </a:buClr>
              <a:buSzPct val="100000"/>
              <a:buFont typeface="Arial"/>
              <a:buNone/>
            </a:pPr>
            <a:r>
              <a:rPr lang="en-US">
                <a:highlight>
                  <a:srgbClr val="FFFFFF"/>
                </a:highlight>
              </a:rPr>
              <a:t>(Text heavy) </a:t>
            </a:r>
          </a:p>
          <a:p>
            <a:pPr lvl="0" rtl="0">
              <a:lnSpc>
                <a:spcPct val="138000"/>
              </a:lnSpc>
              <a:spcBef>
                <a:spcPts val="0"/>
              </a:spcBef>
              <a:buClr>
                <a:schemeClr val="dk1"/>
              </a:buClr>
              <a:buSzPct val="100000"/>
              <a:buFont typeface="Arial"/>
              <a:buNone/>
            </a:pPr>
            <a:r>
              <a:rPr lang="en-US">
                <a:highlight>
                  <a:srgbClr val="FFFFFF"/>
                </a:highlight>
              </a:rPr>
              <a:t>Talking Points:</a:t>
            </a:r>
          </a:p>
          <a:p>
            <a:pPr marL="596900" lvl="0" indent="-282575" rtl="0">
              <a:lnSpc>
                <a:spcPct val="120000"/>
              </a:lnSpc>
              <a:spcBef>
                <a:spcPts val="0"/>
              </a:spcBef>
              <a:buClr>
                <a:schemeClr val="dk1"/>
              </a:buClr>
              <a:buSzPct val="77272"/>
              <a:buAutoNum type="arabicPeriod"/>
            </a:pPr>
            <a:r>
              <a:rPr lang="en-US">
                <a:highlight>
                  <a:srgbClr val="FFFFFF"/>
                </a:highlight>
              </a:rPr>
              <a:t>This is a big picture overview of the framework (school system) - </a:t>
            </a:r>
          </a:p>
          <a:p>
            <a:pPr lvl="0" rtl="0">
              <a:lnSpc>
                <a:spcPct val="120000"/>
              </a:lnSpc>
              <a:spcBef>
                <a:spcPts val="0"/>
              </a:spcBef>
              <a:buClr>
                <a:schemeClr val="dk1"/>
              </a:buClr>
              <a:buSzPct val="100000"/>
              <a:buFont typeface="Arial"/>
              <a:buNone/>
            </a:pPr>
            <a:r>
              <a:rPr lang="en-US">
                <a:highlight>
                  <a:srgbClr val="FFFFFF"/>
                </a:highlight>
              </a:rPr>
              <a:t>2.       Overlap of arrows  Universal (all) - Targeted (Some) - Intensive (Few)</a:t>
            </a:r>
          </a:p>
          <a:p>
            <a:pPr lvl="0" rtl="0">
              <a:lnSpc>
                <a:spcPct val="120000"/>
              </a:lnSpc>
              <a:spcBef>
                <a:spcPts val="0"/>
              </a:spcBef>
              <a:buClr>
                <a:schemeClr val="dk1"/>
              </a:buClr>
              <a:buSzPct val="100000"/>
              <a:buFont typeface="Arial"/>
              <a:buNone/>
            </a:pPr>
            <a:r>
              <a:rPr lang="en-US">
                <a:highlight>
                  <a:srgbClr val="FFFFFF"/>
                </a:highlight>
              </a:rPr>
              <a:t>3.       Components aren’t in a hierarchical order.  Equal significance.</a:t>
            </a:r>
          </a:p>
          <a:p>
            <a:pPr lvl="0" rtl="0">
              <a:lnSpc>
                <a:spcPct val="120000"/>
              </a:lnSpc>
              <a:spcBef>
                <a:spcPts val="0"/>
              </a:spcBef>
              <a:buClr>
                <a:schemeClr val="dk1"/>
              </a:buClr>
              <a:buSzPct val="100000"/>
              <a:buFont typeface="Arial"/>
              <a:buNone/>
            </a:pPr>
            <a:r>
              <a:rPr lang="en-US">
                <a:highlight>
                  <a:srgbClr val="FFFFFF"/>
                </a:highlight>
              </a:rPr>
              <a:t>4.       Components were developed through discussion - PBIS, mental health, Leader in Me, what we know about EBP in SEL,</a:t>
            </a:r>
          </a:p>
          <a:p>
            <a:pPr lvl="0" rtl="0">
              <a:lnSpc>
                <a:spcPct val="115000"/>
              </a:lnSpc>
              <a:spcBef>
                <a:spcPts val="0"/>
              </a:spcBef>
              <a:buClr>
                <a:schemeClr val="dk1"/>
              </a:buClr>
              <a:buSzPct val="100000"/>
              <a:buFont typeface="Arial"/>
              <a:buNone/>
            </a:pPr>
            <a:endParaRPr>
              <a:highlight>
                <a:srgbClr val="FFFFFF"/>
              </a:highlight>
            </a:endParaRPr>
          </a:p>
          <a:p>
            <a:pPr lvl="0" rtl="0">
              <a:lnSpc>
                <a:spcPct val="120000"/>
              </a:lnSpc>
              <a:spcBef>
                <a:spcPts val="0"/>
              </a:spcBef>
              <a:buClr>
                <a:schemeClr val="dk1"/>
              </a:buClr>
              <a:buSzPct val="100000"/>
              <a:buFont typeface="Arial"/>
              <a:buNone/>
            </a:pPr>
            <a:r>
              <a:rPr lang="en-US">
                <a:highlight>
                  <a:srgbClr val="FFFFFF"/>
                </a:highlight>
              </a:rPr>
              <a:t>This is a lot to think about.  So, the question is… how will  Central Rivers AEA support you?  </a:t>
            </a:r>
          </a:p>
          <a:p>
            <a:pPr lvl="0" rtl="0">
              <a:lnSpc>
                <a:spcPct val="115000"/>
              </a:lnSpc>
              <a:spcBef>
                <a:spcPts val="0"/>
              </a:spcBef>
              <a:buClr>
                <a:schemeClr val="dk1"/>
              </a:buClr>
              <a:buSzPct val="100000"/>
              <a:buFont typeface="Arial"/>
              <a:buNone/>
            </a:pPr>
            <a:endParaRPr>
              <a:highlight>
                <a:srgbClr val="FFFFFF"/>
              </a:highlight>
            </a:endParaRPr>
          </a:p>
          <a:p>
            <a:pPr lvl="0" rtl="0">
              <a:lnSpc>
                <a:spcPct val="120000"/>
              </a:lnSpc>
              <a:spcBef>
                <a:spcPts val="0"/>
              </a:spcBef>
              <a:buClr>
                <a:schemeClr val="dk1"/>
              </a:buClr>
              <a:buSzPct val="100000"/>
              <a:buFont typeface="Arial"/>
              <a:buNone/>
            </a:pPr>
            <a:r>
              <a:rPr lang="en-US">
                <a:highlight>
                  <a:srgbClr val="FFFFFF"/>
                </a:highlight>
              </a:rPr>
              <a:t>Read for clarity and comprehensiveness - put questions/comments on the Google Doc -</a:t>
            </a:r>
          </a:p>
          <a:p>
            <a:pPr lvl="0" rtl="0">
              <a:lnSpc>
                <a:spcPct val="115000"/>
              </a:lnSpc>
              <a:spcBef>
                <a:spcPts val="0"/>
              </a:spcBef>
              <a:buClr>
                <a:schemeClr val="dk1"/>
              </a:buClr>
              <a:buSzPct val="100000"/>
              <a:buFont typeface="Arial"/>
              <a:buNone/>
            </a:pPr>
            <a:endParaRPr>
              <a:highlight>
                <a:srgbClr val="FFFFFF"/>
              </a:highlight>
            </a:endParaRPr>
          </a:p>
          <a:p>
            <a:pPr marL="0" marR="0" lvl="0" indent="-69850" algn="l" rtl="0">
              <a:lnSpc>
                <a:spcPct val="115000"/>
              </a:lnSpc>
              <a:spcBef>
                <a:spcPts val="0"/>
              </a:spcBef>
              <a:spcAft>
                <a:spcPts val="0"/>
              </a:spcAft>
              <a:buClr>
                <a:schemeClr val="dk1"/>
              </a:buClr>
              <a:buSzPct val="100000"/>
              <a:buFont typeface="Arial"/>
              <a:buNone/>
            </a:pPr>
            <a:endParaRPr>
              <a:highlight>
                <a:srgbClr val="FFFFFF"/>
              </a:highlight>
            </a:endParaRPr>
          </a:p>
          <a:p>
            <a:pPr lvl="0" rtl="0">
              <a:lnSpc>
                <a:spcPct val="138000"/>
              </a:lnSpc>
              <a:spcBef>
                <a:spcPts val="0"/>
              </a:spcBef>
              <a:buClr>
                <a:schemeClr val="dk1"/>
              </a:buClr>
              <a:buSzPct val="100000"/>
              <a:buFont typeface="Arial"/>
              <a:buNone/>
            </a:pPr>
            <a:r>
              <a:rPr lang="en-US">
                <a:highlight>
                  <a:srgbClr val="FFFFFF"/>
                </a:highlight>
              </a:rPr>
              <a:t>Put our MTSS doc/visual here.  The big idea here is that many schools jump to targeted and intensive...but need to really get strong in universal (Prevention)  (MTSS IOWA SYSTEM)</a:t>
            </a:r>
          </a:p>
          <a:p>
            <a:pPr lvl="0" rtl="0">
              <a:lnSpc>
                <a:spcPct val="115000"/>
              </a:lnSpc>
              <a:spcBef>
                <a:spcPts val="0"/>
              </a:spcBef>
              <a:buClr>
                <a:schemeClr val="dk1"/>
              </a:buClr>
              <a:buSzPct val="100000"/>
              <a:buFont typeface="Arial"/>
              <a:buNone/>
            </a:pPr>
            <a:endParaRPr>
              <a:highlight>
                <a:srgbClr val="FFFFFF"/>
              </a:highlight>
            </a:endParaRPr>
          </a:p>
          <a:p>
            <a:pPr marL="0" marR="0" lvl="0" indent="0" algn="l" rtl="0">
              <a:lnSpc>
                <a:spcPct val="115000"/>
              </a:lnSpc>
              <a:spcBef>
                <a:spcPts val="0"/>
              </a:spcBef>
              <a:spcAft>
                <a:spcPts val="0"/>
              </a:spcAft>
              <a:buClr>
                <a:schemeClr val="dk1"/>
              </a:buClr>
              <a:buSzPct val="25000"/>
              <a:buFont typeface="Arial"/>
              <a:buNone/>
            </a:pPr>
            <a:endParaRPr/>
          </a:p>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1" y="4424085"/>
            <a:ext cx="5486400" cy="4191300"/>
          </a:xfrm>
          <a:prstGeom prst="rect">
            <a:avLst/>
          </a:prstGeom>
        </p:spPr>
        <p:txBody>
          <a:bodyPr wrap="square" lIns="91425" tIns="91425" rIns="91425" bIns="91425" anchor="t" anchorCtr="0">
            <a:noAutofit/>
          </a:bodyPr>
          <a:lstStyle/>
          <a:p>
            <a:pPr lvl="0" algn="ctr" rtl="0">
              <a:spcBef>
                <a:spcPts val="0"/>
              </a:spcBef>
              <a:buClr>
                <a:schemeClr val="dk1"/>
              </a:buClr>
              <a:buSzPct val="25000"/>
              <a:buFont typeface="Arial"/>
              <a:buNone/>
            </a:pPr>
            <a:r>
              <a:rPr lang="en-US" sz="1400" b="1"/>
              <a:t>THIS SLIDE NEEDS TO BE UPDATED WITH LINDSAY</a:t>
            </a:r>
          </a:p>
          <a:p>
            <a:pPr lvl="0" algn="ctr" rtl="0">
              <a:spcBef>
                <a:spcPts val="0"/>
              </a:spcBef>
              <a:buClr>
                <a:schemeClr val="dk1"/>
              </a:buClr>
              <a:buSzPct val="25000"/>
              <a:buFont typeface="Arial"/>
              <a:buNone/>
            </a:pPr>
            <a:endParaRPr sz="1400" b="1"/>
          </a:p>
          <a:p>
            <a:pPr lvl="0" algn="ctr" rtl="0">
              <a:spcBef>
                <a:spcPts val="0"/>
              </a:spcBef>
              <a:buClr>
                <a:schemeClr val="dk1"/>
              </a:buClr>
              <a:buSzPct val="25000"/>
              <a:buFont typeface="Arial"/>
              <a:buNone/>
            </a:pPr>
            <a:endParaRPr sz="1400" b="1"/>
          </a:p>
          <a:p>
            <a:pPr lvl="0" algn="ctr" rtl="0">
              <a:spcBef>
                <a:spcPts val="0"/>
              </a:spcBef>
              <a:buClr>
                <a:schemeClr val="dk1"/>
              </a:buClr>
              <a:buSzPct val="25000"/>
              <a:buFont typeface="Arial"/>
              <a:buNone/>
            </a:pPr>
            <a:endParaRPr sz="1400" b="1"/>
          </a:p>
          <a:p>
            <a:pPr lvl="0" algn="ctr" rtl="0">
              <a:spcBef>
                <a:spcPts val="0"/>
              </a:spcBef>
              <a:buClr>
                <a:schemeClr val="dk1"/>
              </a:buClr>
              <a:buSzPct val="25000"/>
              <a:buFont typeface="Arial"/>
              <a:buNone/>
            </a:pPr>
            <a:endParaRPr sz="1400" b="1"/>
          </a:p>
          <a:p>
            <a:pPr lvl="0" algn="ctr" rtl="0">
              <a:spcBef>
                <a:spcPts val="0"/>
              </a:spcBef>
              <a:buClr>
                <a:schemeClr val="dk1"/>
              </a:buClr>
              <a:buSzPct val="25000"/>
              <a:buFont typeface="Arial"/>
              <a:buNone/>
            </a:pPr>
            <a:r>
              <a:rPr lang="en-US" sz="1400" b="1"/>
              <a:t>What if it is determined a school doesn’t have the right things in place.</a:t>
            </a:r>
          </a:p>
          <a:p>
            <a:pPr lvl="0" algn="ctr" rtl="0">
              <a:spcBef>
                <a:spcPts val="0"/>
              </a:spcBef>
              <a:buClr>
                <a:schemeClr val="dk1"/>
              </a:buClr>
              <a:buSzPct val="25000"/>
              <a:buFont typeface="Arial"/>
              <a:buNone/>
            </a:pPr>
            <a:r>
              <a:rPr lang="en-US" sz="1400" b="1"/>
              <a:t>How do we go about making the change and sustaining it?</a:t>
            </a:r>
          </a:p>
          <a:p>
            <a:pPr lvl="0" algn="ctr" rtl="0">
              <a:spcBef>
                <a:spcPts val="0"/>
              </a:spcBef>
              <a:buClr>
                <a:schemeClr val="dk1"/>
              </a:buClr>
              <a:buSzPct val="25000"/>
              <a:buFont typeface="Arial"/>
              <a:buNone/>
            </a:pPr>
            <a:r>
              <a:rPr lang="en-US" sz="1400" b="1"/>
              <a:t>Where do we start?</a:t>
            </a:r>
          </a:p>
          <a:p>
            <a:pPr lvl="0" algn="ctr" rtl="0">
              <a:spcBef>
                <a:spcPts val="0"/>
              </a:spcBef>
              <a:buClr>
                <a:schemeClr val="dk1"/>
              </a:buClr>
              <a:buSzPct val="25000"/>
              <a:buFont typeface="Arial"/>
              <a:buNone/>
            </a:pPr>
            <a:r>
              <a:rPr lang="en-US" sz="1400" b="1"/>
              <a:t>How do we know what steps to take? </a:t>
            </a:r>
          </a:p>
          <a:p>
            <a:pPr lvl="0" algn="ctr" rtl="0">
              <a:spcBef>
                <a:spcPts val="0"/>
              </a:spcBef>
              <a:buClr>
                <a:schemeClr val="dk1"/>
              </a:buClr>
              <a:buSzPct val="25000"/>
              <a:buFont typeface="Arial"/>
              <a:buNone/>
            </a:pPr>
            <a:endParaRPr sz="1400" b="1"/>
          </a:p>
          <a:p>
            <a:pPr lvl="0" algn="ctr" rtl="0">
              <a:spcBef>
                <a:spcPts val="0"/>
              </a:spcBef>
              <a:buClr>
                <a:schemeClr val="dk1"/>
              </a:buClr>
              <a:buSzPct val="25000"/>
              <a:buFont typeface="Arial"/>
              <a:buNone/>
            </a:pPr>
            <a:endParaRPr sz="1400" b="1"/>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1" y="4424085"/>
            <a:ext cx="5486400" cy="41913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1" y="4424085"/>
            <a:ext cx="5486400" cy="4191300"/>
          </a:xfrm>
          <a:prstGeom prst="rect">
            <a:avLst/>
          </a:prstGeom>
        </p:spPr>
        <p:txBody>
          <a:bodyPr wrap="square" lIns="91425" tIns="91425" rIns="91425" bIns="91425" anchor="t" anchorCtr="0">
            <a:noAutofit/>
          </a:bodyPr>
          <a:lstStyle/>
          <a:p>
            <a:pPr lvl="0" rtl="0">
              <a:spcBef>
                <a:spcPts val="0"/>
              </a:spcBef>
              <a:buNone/>
            </a:pPr>
            <a:r>
              <a:rPr lang="en-US"/>
              <a:t>Flow Chart of accessing support team members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1" y="4424085"/>
            <a:ext cx="5486400" cy="41913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97ABBC"/>
              </a:buClr>
              <a:buFont typeface="Raleway"/>
              <a:buNone/>
              <a:defRPr sz="3600" b="0" i="0" u="none" strike="noStrike" cap="none">
                <a:solidFill>
                  <a:srgbClr val="97ABBC"/>
                </a:solidFill>
                <a:latin typeface="Raleway"/>
                <a:ea typeface="Raleway"/>
                <a:cs typeface="Raleway"/>
                <a:sym typeface="Raleway"/>
              </a:defRPr>
            </a:lvl1pPr>
            <a:lvl2pPr lvl="1" indent="0">
              <a:spcBef>
                <a:spcPts val="0"/>
              </a:spcBef>
              <a:buClr>
                <a:srgbClr val="97ABBC"/>
              </a:buClr>
              <a:buFont typeface="Raleway"/>
              <a:buNone/>
              <a:defRPr sz="3600">
                <a:solidFill>
                  <a:srgbClr val="97ABBC"/>
                </a:solidFill>
                <a:latin typeface="Raleway"/>
                <a:ea typeface="Raleway"/>
                <a:cs typeface="Raleway"/>
                <a:sym typeface="Raleway"/>
              </a:defRPr>
            </a:lvl2pPr>
            <a:lvl3pPr lvl="2" indent="0">
              <a:spcBef>
                <a:spcPts val="0"/>
              </a:spcBef>
              <a:buClr>
                <a:srgbClr val="97ABBC"/>
              </a:buClr>
              <a:buFont typeface="Raleway"/>
              <a:buNone/>
              <a:defRPr sz="3600">
                <a:solidFill>
                  <a:srgbClr val="97ABBC"/>
                </a:solidFill>
                <a:latin typeface="Raleway"/>
                <a:ea typeface="Raleway"/>
                <a:cs typeface="Raleway"/>
                <a:sym typeface="Raleway"/>
              </a:defRPr>
            </a:lvl3pPr>
            <a:lvl4pPr lvl="3" indent="0">
              <a:spcBef>
                <a:spcPts val="0"/>
              </a:spcBef>
              <a:buClr>
                <a:srgbClr val="97ABBC"/>
              </a:buClr>
              <a:buFont typeface="Raleway"/>
              <a:buNone/>
              <a:defRPr sz="3600">
                <a:solidFill>
                  <a:srgbClr val="97ABBC"/>
                </a:solidFill>
                <a:latin typeface="Raleway"/>
                <a:ea typeface="Raleway"/>
                <a:cs typeface="Raleway"/>
                <a:sym typeface="Raleway"/>
              </a:defRPr>
            </a:lvl4pPr>
            <a:lvl5pPr lvl="4" indent="0">
              <a:spcBef>
                <a:spcPts val="0"/>
              </a:spcBef>
              <a:buClr>
                <a:srgbClr val="97ABBC"/>
              </a:buClr>
              <a:buFont typeface="Raleway"/>
              <a:buNone/>
              <a:defRPr sz="3600">
                <a:solidFill>
                  <a:srgbClr val="97ABBC"/>
                </a:solidFill>
                <a:latin typeface="Raleway"/>
                <a:ea typeface="Raleway"/>
                <a:cs typeface="Raleway"/>
                <a:sym typeface="Raleway"/>
              </a:defRPr>
            </a:lvl5pPr>
            <a:lvl6pPr lvl="5" indent="0">
              <a:spcBef>
                <a:spcPts val="0"/>
              </a:spcBef>
              <a:buClr>
                <a:srgbClr val="97ABBC"/>
              </a:buClr>
              <a:buFont typeface="Raleway"/>
              <a:buNone/>
              <a:defRPr sz="3600">
                <a:solidFill>
                  <a:srgbClr val="97ABBC"/>
                </a:solidFill>
                <a:latin typeface="Raleway"/>
                <a:ea typeface="Raleway"/>
                <a:cs typeface="Raleway"/>
                <a:sym typeface="Raleway"/>
              </a:defRPr>
            </a:lvl6pPr>
            <a:lvl7pPr lvl="6" indent="0">
              <a:spcBef>
                <a:spcPts val="0"/>
              </a:spcBef>
              <a:buClr>
                <a:srgbClr val="97ABBC"/>
              </a:buClr>
              <a:buFont typeface="Raleway"/>
              <a:buNone/>
              <a:defRPr sz="3600">
                <a:solidFill>
                  <a:srgbClr val="97ABBC"/>
                </a:solidFill>
                <a:latin typeface="Raleway"/>
                <a:ea typeface="Raleway"/>
                <a:cs typeface="Raleway"/>
                <a:sym typeface="Raleway"/>
              </a:defRPr>
            </a:lvl7pPr>
            <a:lvl8pPr lvl="7" indent="0">
              <a:spcBef>
                <a:spcPts val="0"/>
              </a:spcBef>
              <a:buClr>
                <a:srgbClr val="97ABBC"/>
              </a:buClr>
              <a:buFont typeface="Raleway"/>
              <a:buNone/>
              <a:defRPr sz="3600">
                <a:solidFill>
                  <a:srgbClr val="97ABBC"/>
                </a:solidFill>
                <a:latin typeface="Raleway"/>
                <a:ea typeface="Raleway"/>
                <a:cs typeface="Raleway"/>
                <a:sym typeface="Raleway"/>
              </a:defRPr>
            </a:lvl8pPr>
            <a:lvl9pPr lvl="8" indent="0">
              <a:spcBef>
                <a:spcPts val="0"/>
              </a:spcBef>
              <a:buClr>
                <a:srgbClr val="97ABBC"/>
              </a:buClr>
              <a:buFont typeface="Raleway"/>
              <a:buNone/>
              <a:defRPr sz="3600">
                <a:solidFill>
                  <a:srgbClr val="97ABBC"/>
                </a:solidFill>
                <a:latin typeface="Raleway"/>
                <a:ea typeface="Raleway"/>
                <a:cs typeface="Raleway"/>
                <a:sym typeface="Raleway"/>
              </a:defRPr>
            </a:lvl9pPr>
          </a:lstStyle>
          <a:p>
            <a:endParaRPr/>
          </a:p>
        </p:txBody>
      </p:sp>
      <p:sp>
        <p:nvSpPr>
          <p:cNvPr id="10" name="Shape 10"/>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893700" y="6199950"/>
            <a:ext cx="6462600" cy="467700"/>
          </a:xfrm>
          <a:prstGeom prst="rect">
            <a:avLst/>
          </a:prstGeom>
          <a:noFill/>
          <a:ln>
            <a:noFill/>
          </a:ln>
        </p:spPr>
        <p:txBody>
          <a:bodyPr wrap="square" lIns="91425" tIns="91425" rIns="91425" bIns="91425" anchor="b" anchorCtr="0"/>
          <a:lstStyle>
            <a:lvl1pPr marL="0" marR="0" lvl="0" indent="0" algn="l" rtl="0">
              <a:lnSpc>
                <a:spcPct val="100000"/>
              </a:lnSpc>
              <a:spcBef>
                <a:spcPts val="360"/>
              </a:spcBef>
              <a:spcAft>
                <a:spcPts val="0"/>
              </a:spcAft>
              <a:buClr>
                <a:srgbClr val="2185C5"/>
              </a:buClr>
              <a:buFont typeface="Lato"/>
              <a:buNone/>
              <a:defRPr sz="1400" b="0" i="0" u="none" strike="noStrike" cap="none">
                <a:solidFill>
                  <a:srgbClr val="2185C5"/>
                </a:solidFill>
                <a:latin typeface="Lato"/>
                <a:ea typeface="Lato"/>
                <a:cs typeface="Lato"/>
                <a:sym typeface="Lato"/>
              </a:defRPr>
            </a:lvl1pPr>
            <a:lvl2pPr marL="457200" marR="0" lvl="1" indent="0" algn="l" rtl="0">
              <a:lnSpc>
                <a:spcPct val="100000"/>
              </a:lnSpc>
              <a:spcBef>
                <a:spcPts val="480"/>
              </a:spcBef>
              <a:spcAft>
                <a:spcPts val="0"/>
              </a:spcAft>
              <a:buClr>
                <a:srgbClr val="677480"/>
              </a:buClr>
              <a:buFont typeface="Lato"/>
              <a:buNone/>
              <a:defRPr sz="2400" b="0" i="0" u="none" strike="noStrike" cap="none">
                <a:solidFill>
                  <a:srgbClr val="677480"/>
                </a:solidFill>
                <a:latin typeface="Lato"/>
                <a:ea typeface="Lato"/>
                <a:cs typeface="Lato"/>
                <a:sym typeface="Lato"/>
              </a:defRPr>
            </a:lvl2pPr>
            <a:lvl3pPr marL="914400" marR="0" lvl="2" indent="0" algn="l" rtl="0">
              <a:lnSpc>
                <a:spcPct val="100000"/>
              </a:lnSpc>
              <a:spcBef>
                <a:spcPts val="480"/>
              </a:spcBef>
              <a:spcAft>
                <a:spcPts val="0"/>
              </a:spcAft>
              <a:buClr>
                <a:srgbClr val="677480"/>
              </a:buClr>
              <a:buFont typeface="Lato"/>
              <a:buNone/>
              <a:defRPr sz="2400" b="0" i="0" u="none" strike="noStrike" cap="none">
                <a:solidFill>
                  <a:srgbClr val="677480"/>
                </a:solidFill>
                <a:latin typeface="Lato"/>
                <a:ea typeface="Lato"/>
                <a:cs typeface="Lato"/>
                <a:sym typeface="Lato"/>
              </a:defRPr>
            </a:lvl3pPr>
            <a:lvl4pPr marL="1371600" marR="0" lvl="3"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4pPr>
            <a:lvl5pPr marL="1828800" marR="0" lvl="4"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5pPr>
            <a:lvl6pPr marL="2286000" marR="0" lvl="5"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6pPr>
            <a:lvl7pPr marL="2743200" marR="0" lvl="6"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7pPr>
            <a:lvl8pPr marL="3200400" marR="0" lvl="7"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8pPr>
            <a:lvl9pPr marL="3657600" marR="0" lvl="8" indent="0" algn="l" rtl="0">
              <a:lnSpc>
                <a:spcPct val="100000"/>
              </a:lnSpc>
              <a:spcBef>
                <a:spcPts val="360"/>
              </a:spcBef>
              <a:spcAft>
                <a:spcPts val="0"/>
              </a:spcAft>
              <a:buClr>
                <a:srgbClr val="677480"/>
              </a:buClr>
              <a:buFont typeface="Lato"/>
              <a:buNone/>
              <a:defRPr sz="1800" b="0" i="0" u="none" strike="noStrike" cap="none">
                <a:solidFill>
                  <a:srgbClr val="677480"/>
                </a:solidFill>
                <a:latin typeface="Lato"/>
                <a:ea typeface="Lato"/>
                <a:cs typeface="Lato"/>
                <a:sym typeface="Lato"/>
              </a:defRPr>
            </a:lvl9pPr>
          </a:lstStyle>
          <a:p>
            <a:endParaRPr/>
          </a:p>
        </p:txBody>
      </p:sp>
      <p:sp>
        <p:nvSpPr>
          <p:cNvPr id="70" name="Shape 70"/>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 name="Shape 72"/>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721425" y="3785246"/>
            <a:ext cx="5216699" cy="154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2185C5"/>
              </a:buClr>
              <a:buFont typeface="Raleway"/>
              <a:buNone/>
              <a:defRPr sz="4800" b="0" i="0" u="none" strike="noStrike" cap="none">
                <a:solidFill>
                  <a:srgbClr val="2185C5"/>
                </a:solidFill>
                <a:latin typeface="Raleway"/>
                <a:ea typeface="Raleway"/>
                <a:cs typeface="Raleway"/>
                <a:sym typeface="Raleway"/>
              </a:defRPr>
            </a:lvl1pPr>
            <a:lvl2pPr lvl="1" indent="0">
              <a:spcBef>
                <a:spcPts val="0"/>
              </a:spcBef>
              <a:buClr>
                <a:srgbClr val="2185C5"/>
              </a:buClr>
              <a:buFont typeface="Raleway"/>
              <a:buNone/>
              <a:defRPr sz="4800">
                <a:solidFill>
                  <a:srgbClr val="2185C5"/>
                </a:solidFill>
                <a:latin typeface="Raleway"/>
                <a:ea typeface="Raleway"/>
                <a:cs typeface="Raleway"/>
                <a:sym typeface="Raleway"/>
              </a:defRPr>
            </a:lvl2pPr>
            <a:lvl3pPr lvl="2" indent="0">
              <a:spcBef>
                <a:spcPts val="0"/>
              </a:spcBef>
              <a:buClr>
                <a:srgbClr val="2185C5"/>
              </a:buClr>
              <a:buFont typeface="Raleway"/>
              <a:buNone/>
              <a:defRPr sz="4800">
                <a:solidFill>
                  <a:srgbClr val="2185C5"/>
                </a:solidFill>
                <a:latin typeface="Raleway"/>
                <a:ea typeface="Raleway"/>
                <a:cs typeface="Raleway"/>
                <a:sym typeface="Raleway"/>
              </a:defRPr>
            </a:lvl3pPr>
            <a:lvl4pPr lvl="3" indent="0">
              <a:spcBef>
                <a:spcPts val="0"/>
              </a:spcBef>
              <a:buClr>
                <a:srgbClr val="2185C5"/>
              </a:buClr>
              <a:buFont typeface="Raleway"/>
              <a:buNone/>
              <a:defRPr sz="4800">
                <a:solidFill>
                  <a:srgbClr val="2185C5"/>
                </a:solidFill>
                <a:latin typeface="Raleway"/>
                <a:ea typeface="Raleway"/>
                <a:cs typeface="Raleway"/>
                <a:sym typeface="Raleway"/>
              </a:defRPr>
            </a:lvl4pPr>
            <a:lvl5pPr lvl="4" indent="0">
              <a:spcBef>
                <a:spcPts val="0"/>
              </a:spcBef>
              <a:buClr>
                <a:srgbClr val="2185C5"/>
              </a:buClr>
              <a:buFont typeface="Raleway"/>
              <a:buNone/>
              <a:defRPr sz="4800">
                <a:solidFill>
                  <a:srgbClr val="2185C5"/>
                </a:solidFill>
                <a:latin typeface="Raleway"/>
                <a:ea typeface="Raleway"/>
                <a:cs typeface="Raleway"/>
                <a:sym typeface="Raleway"/>
              </a:defRPr>
            </a:lvl5pPr>
            <a:lvl6pPr lvl="5" indent="0">
              <a:spcBef>
                <a:spcPts val="0"/>
              </a:spcBef>
              <a:buClr>
                <a:srgbClr val="2185C5"/>
              </a:buClr>
              <a:buFont typeface="Raleway"/>
              <a:buNone/>
              <a:defRPr sz="4800">
                <a:solidFill>
                  <a:srgbClr val="2185C5"/>
                </a:solidFill>
                <a:latin typeface="Raleway"/>
                <a:ea typeface="Raleway"/>
                <a:cs typeface="Raleway"/>
                <a:sym typeface="Raleway"/>
              </a:defRPr>
            </a:lvl6pPr>
            <a:lvl7pPr lvl="6" indent="0">
              <a:spcBef>
                <a:spcPts val="0"/>
              </a:spcBef>
              <a:buClr>
                <a:srgbClr val="2185C5"/>
              </a:buClr>
              <a:buFont typeface="Raleway"/>
              <a:buNone/>
              <a:defRPr sz="4800">
                <a:solidFill>
                  <a:srgbClr val="2185C5"/>
                </a:solidFill>
                <a:latin typeface="Raleway"/>
                <a:ea typeface="Raleway"/>
                <a:cs typeface="Raleway"/>
                <a:sym typeface="Raleway"/>
              </a:defRPr>
            </a:lvl7pPr>
            <a:lvl8pPr lvl="7" indent="0">
              <a:spcBef>
                <a:spcPts val="0"/>
              </a:spcBef>
              <a:buClr>
                <a:srgbClr val="2185C5"/>
              </a:buClr>
              <a:buFont typeface="Raleway"/>
              <a:buNone/>
              <a:defRPr sz="4800">
                <a:solidFill>
                  <a:srgbClr val="2185C5"/>
                </a:solidFill>
                <a:latin typeface="Raleway"/>
                <a:ea typeface="Raleway"/>
                <a:cs typeface="Raleway"/>
                <a:sym typeface="Raleway"/>
              </a:defRPr>
            </a:lvl8pPr>
            <a:lvl9pPr lvl="8" indent="0">
              <a:spcBef>
                <a:spcPts val="0"/>
              </a:spcBef>
              <a:buClr>
                <a:srgbClr val="2185C5"/>
              </a:buClr>
              <a:buFont typeface="Raleway"/>
              <a:buNone/>
              <a:defRPr sz="4800">
                <a:solidFill>
                  <a:srgbClr val="2185C5"/>
                </a:solidFill>
                <a:latin typeface="Raleway"/>
                <a:ea typeface="Raleway"/>
                <a:cs typeface="Raleway"/>
                <a:sym typeface="Raleway"/>
              </a:defRPr>
            </a:lvl9pPr>
          </a:lstStyle>
          <a:p>
            <a:endParaRPr/>
          </a:p>
        </p:txBody>
      </p:sp>
      <p:sp>
        <p:nvSpPr>
          <p:cNvPr id="16" name="Shape 16"/>
          <p:cNvSpPr/>
          <p:nvPr/>
        </p:nvSpPr>
        <p:spPr>
          <a:xfrm>
            <a:off x="5938246" y="3377550"/>
            <a:ext cx="721800"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6659860" y="3377550"/>
            <a:ext cx="721800"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p:nvPr/>
        </p:nvSpPr>
        <p:spPr>
          <a:xfrm>
            <a:off x="0" y="3377550"/>
            <a:ext cx="721800"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a:off x="721424" y="3377550"/>
            <a:ext cx="5216699"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
        <p:cNvGrpSpPr/>
        <p:nvPr/>
      </p:nvGrpSpPr>
      <p:grpSpPr>
        <a:xfrm>
          <a:off x="0" y="0"/>
          <a:ext cx="0" cy="0"/>
          <a:chOff x="0" y="0"/>
          <a:chExt cx="0" cy="0"/>
        </a:xfrm>
      </p:grpSpPr>
      <p:sp>
        <p:nvSpPr>
          <p:cNvPr id="21" name="Shape 21"/>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1710425" y="2882400"/>
            <a:ext cx="5723698" cy="1093199"/>
          </a:xfrm>
          <a:prstGeom prst="rect">
            <a:avLst/>
          </a:prstGeom>
          <a:noFill/>
          <a:ln>
            <a:noFill/>
          </a:ln>
        </p:spPr>
        <p:txBody>
          <a:bodyPr wrap="square" lIns="91425" tIns="91425" rIns="91425" bIns="91425" anchor="t" anchorCtr="0"/>
          <a:lstStyle>
            <a:lvl1pPr marL="190500" marR="0" lvl="0" indent="0" algn="ctr" rtl="0">
              <a:lnSpc>
                <a:spcPct val="100000"/>
              </a:lnSpc>
              <a:spcBef>
                <a:spcPts val="0"/>
              </a:spcBef>
              <a:spcAft>
                <a:spcPts val="0"/>
              </a:spcAft>
              <a:buClr>
                <a:srgbClr val="677480"/>
              </a:buClr>
              <a:buSzPct val="100000"/>
              <a:buFont typeface="Lato"/>
              <a:buChar char="▷"/>
              <a:defRPr sz="3000" b="0" i="1" u="none" strike="noStrike" cap="none">
                <a:solidFill>
                  <a:srgbClr val="677480"/>
                </a:solidFill>
                <a:latin typeface="Lato"/>
                <a:ea typeface="Lato"/>
                <a:cs typeface="Lato"/>
                <a:sym typeface="Lato"/>
              </a:defRPr>
            </a:lvl1pPr>
            <a:lvl2pPr marL="457200" marR="0" lvl="1" indent="0" algn="ctr" rtl="0">
              <a:lnSpc>
                <a:spcPct val="100000"/>
              </a:lnSpc>
              <a:spcBef>
                <a:spcPts val="0"/>
              </a:spcBef>
              <a:spcAft>
                <a:spcPts val="0"/>
              </a:spcAft>
              <a:buClr>
                <a:srgbClr val="677480"/>
              </a:buClr>
              <a:buFont typeface="Lato"/>
              <a:buNone/>
              <a:defRPr sz="2400" b="0" i="1" u="none" strike="noStrike" cap="none">
                <a:solidFill>
                  <a:srgbClr val="677480"/>
                </a:solidFill>
                <a:latin typeface="Lato"/>
                <a:ea typeface="Lato"/>
                <a:cs typeface="Lato"/>
                <a:sym typeface="Lato"/>
              </a:defRPr>
            </a:lvl2pPr>
            <a:lvl3pPr marL="914400" marR="0" lvl="2" indent="0" algn="ctr" rtl="0">
              <a:lnSpc>
                <a:spcPct val="100000"/>
              </a:lnSpc>
              <a:spcBef>
                <a:spcPts val="0"/>
              </a:spcBef>
              <a:spcAft>
                <a:spcPts val="0"/>
              </a:spcAft>
              <a:buClr>
                <a:srgbClr val="677480"/>
              </a:buClr>
              <a:buFont typeface="Lato"/>
              <a:buNone/>
              <a:defRPr sz="2400" b="0" i="1" u="none" strike="noStrike" cap="none">
                <a:solidFill>
                  <a:srgbClr val="677480"/>
                </a:solidFill>
                <a:latin typeface="Lato"/>
                <a:ea typeface="Lato"/>
                <a:cs typeface="Lato"/>
                <a:sym typeface="Lato"/>
              </a:defRPr>
            </a:lvl3pPr>
            <a:lvl4pPr marL="1371600" marR="0" lvl="3"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4pPr>
            <a:lvl5pPr marL="1828800" marR="0" lvl="4"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5pPr>
            <a:lvl6pPr marL="2286000" marR="0" lvl="5"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6pPr>
            <a:lvl7pPr marL="2743200" marR="0" lvl="6"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7pPr>
            <a:lvl8pPr marL="3200400" marR="0" lvl="7"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8pPr>
            <a:lvl9pPr marL="3657600" marR="0" lvl="8" indent="0" algn="ctr" rtl="0">
              <a:lnSpc>
                <a:spcPct val="100000"/>
              </a:lnSpc>
              <a:spcBef>
                <a:spcPts val="0"/>
              </a:spcBef>
              <a:spcAft>
                <a:spcPts val="0"/>
              </a:spcAft>
              <a:buClr>
                <a:srgbClr val="677480"/>
              </a:buClr>
              <a:buFont typeface="Lato"/>
              <a:buNone/>
              <a:defRPr sz="1800" b="0" i="1" u="none" strike="noStrike" cap="none">
                <a:solidFill>
                  <a:srgbClr val="677480"/>
                </a:solidFill>
                <a:latin typeface="Lato"/>
                <a:ea typeface="Lato"/>
                <a:cs typeface="Lato"/>
                <a:sym typeface="Lato"/>
              </a:defRPr>
            </a:lvl9pPr>
          </a:lstStyle>
          <a:p>
            <a:endParaRPr/>
          </a:p>
        </p:txBody>
      </p:sp>
      <p:sp>
        <p:nvSpPr>
          <p:cNvPr id="27" name="Shape 27"/>
          <p:cNvSpPr txBox="1"/>
          <p:nvPr/>
        </p:nvSpPr>
        <p:spPr>
          <a:xfrm>
            <a:off x="3593400" y="1575225"/>
            <a:ext cx="1957200" cy="871498"/>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97ABBC"/>
              </a:buClr>
              <a:buSzPct val="25000"/>
              <a:buFont typeface="Arial"/>
              <a:buNone/>
            </a:pPr>
            <a:r>
              <a:rPr lang="en-US" sz="9600" b="1" i="0" u="none" strike="noStrike" cap="none">
                <a:solidFill>
                  <a:srgbClr val="97ABBC"/>
                </a:solidFill>
                <a:latin typeface="Arial"/>
                <a:ea typeface="Arial"/>
                <a:cs typeface="Arial"/>
                <a:sym typeface="Arial"/>
              </a:rPr>
              <a:t>“</a:t>
            </a:r>
          </a:p>
        </p:txBody>
      </p:sp>
      <p:sp>
        <p:nvSpPr>
          <p:cNvPr id="28" name="Shape 28"/>
          <p:cNvSpPr/>
          <p:nvPr/>
        </p:nvSpPr>
        <p:spPr>
          <a:xfrm>
            <a:off x="5723282" y="2132900"/>
            <a:ext cx="1710300"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7434175" y="2132900"/>
            <a:ext cx="1710300"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0" y="2132900"/>
            <a:ext cx="1710300"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1710424" y="2132900"/>
            <a:ext cx="17103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97ABBC"/>
              </a:buClr>
              <a:buFont typeface="Raleway"/>
              <a:buNone/>
              <a:defRPr sz="3600" b="0" i="0" u="none" strike="noStrike" cap="none">
                <a:solidFill>
                  <a:srgbClr val="97ABBC"/>
                </a:solidFill>
                <a:latin typeface="Raleway"/>
                <a:ea typeface="Raleway"/>
                <a:cs typeface="Raleway"/>
                <a:sym typeface="Raleway"/>
              </a:defRPr>
            </a:lvl1pPr>
            <a:lvl2pPr lvl="1" indent="0">
              <a:spcBef>
                <a:spcPts val="0"/>
              </a:spcBef>
              <a:buClr>
                <a:srgbClr val="97ABBC"/>
              </a:buClr>
              <a:buFont typeface="Raleway"/>
              <a:buNone/>
              <a:defRPr sz="3600">
                <a:solidFill>
                  <a:srgbClr val="97ABBC"/>
                </a:solidFill>
                <a:latin typeface="Raleway"/>
                <a:ea typeface="Raleway"/>
                <a:cs typeface="Raleway"/>
                <a:sym typeface="Raleway"/>
              </a:defRPr>
            </a:lvl2pPr>
            <a:lvl3pPr lvl="2" indent="0">
              <a:spcBef>
                <a:spcPts val="0"/>
              </a:spcBef>
              <a:buClr>
                <a:srgbClr val="97ABBC"/>
              </a:buClr>
              <a:buFont typeface="Raleway"/>
              <a:buNone/>
              <a:defRPr sz="3600">
                <a:solidFill>
                  <a:srgbClr val="97ABBC"/>
                </a:solidFill>
                <a:latin typeface="Raleway"/>
                <a:ea typeface="Raleway"/>
                <a:cs typeface="Raleway"/>
                <a:sym typeface="Raleway"/>
              </a:defRPr>
            </a:lvl3pPr>
            <a:lvl4pPr lvl="3" indent="0">
              <a:spcBef>
                <a:spcPts val="0"/>
              </a:spcBef>
              <a:buClr>
                <a:srgbClr val="97ABBC"/>
              </a:buClr>
              <a:buFont typeface="Raleway"/>
              <a:buNone/>
              <a:defRPr sz="3600">
                <a:solidFill>
                  <a:srgbClr val="97ABBC"/>
                </a:solidFill>
                <a:latin typeface="Raleway"/>
                <a:ea typeface="Raleway"/>
                <a:cs typeface="Raleway"/>
                <a:sym typeface="Raleway"/>
              </a:defRPr>
            </a:lvl4pPr>
            <a:lvl5pPr lvl="4" indent="0">
              <a:spcBef>
                <a:spcPts val="0"/>
              </a:spcBef>
              <a:buClr>
                <a:srgbClr val="97ABBC"/>
              </a:buClr>
              <a:buFont typeface="Raleway"/>
              <a:buNone/>
              <a:defRPr sz="3600">
                <a:solidFill>
                  <a:srgbClr val="97ABBC"/>
                </a:solidFill>
                <a:latin typeface="Raleway"/>
                <a:ea typeface="Raleway"/>
                <a:cs typeface="Raleway"/>
                <a:sym typeface="Raleway"/>
              </a:defRPr>
            </a:lvl5pPr>
            <a:lvl6pPr lvl="5" indent="0">
              <a:spcBef>
                <a:spcPts val="0"/>
              </a:spcBef>
              <a:buClr>
                <a:srgbClr val="97ABBC"/>
              </a:buClr>
              <a:buFont typeface="Raleway"/>
              <a:buNone/>
              <a:defRPr sz="3600">
                <a:solidFill>
                  <a:srgbClr val="97ABBC"/>
                </a:solidFill>
                <a:latin typeface="Raleway"/>
                <a:ea typeface="Raleway"/>
                <a:cs typeface="Raleway"/>
                <a:sym typeface="Raleway"/>
              </a:defRPr>
            </a:lvl6pPr>
            <a:lvl7pPr lvl="6" indent="0">
              <a:spcBef>
                <a:spcPts val="0"/>
              </a:spcBef>
              <a:buClr>
                <a:srgbClr val="97ABBC"/>
              </a:buClr>
              <a:buFont typeface="Raleway"/>
              <a:buNone/>
              <a:defRPr sz="3600">
                <a:solidFill>
                  <a:srgbClr val="97ABBC"/>
                </a:solidFill>
                <a:latin typeface="Raleway"/>
                <a:ea typeface="Raleway"/>
                <a:cs typeface="Raleway"/>
                <a:sym typeface="Raleway"/>
              </a:defRPr>
            </a:lvl7pPr>
            <a:lvl8pPr lvl="7" indent="0">
              <a:spcBef>
                <a:spcPts val="0"/>
              </a:spcBef>
              <a:buClr>
                <a:srgbClr val="97ABBC"/>
              </a:buClr>
              <a:buFont typeface="Raleway"/>
              <a:buNone/>
              <a:defRPr sz="3600">
                <a:solidFill>
                  <a:srgbClr val="97ABBC"/>
                </a:solidFill>
                <a:latin typeface="Raleway"/>
                <a:ea typeface="Raleway"/>
                <a:cs typeface="Raleway"/>
                <a:sym typeface="Raleway"/>
              </a:defRPr>
            </a:lvl8pPr>
            <a:lvl9pPr lvl="8" indent="0">
              <a:spcBef>
                <a:spcPts val="0"/>
              </a:spcBef>
              <a:buClr>
                <a:srgbClr val="97ABBC"/>
              </a:buClr>
              <a:buFont typeface="Raleway"/>
              <a:buNone/>
              <a:defRPr sz="3600">
                <a:solidFill>
                  <a:srgbClr val="97ABBC"/>
                </a:solidFill>
                <a:latin typeface="Raleway"/>
                <a:ea typeface="Raleway"/>
                <a:cs typeface="Raleway"/>
                <a:sym typeface="Raleway"/>
              </a:defRPr>
            </a:lvl9pPr>
          </a:lstStyle>
          <a:p>
            <a:endParaRPr/>
          </a:p>
        </p:txBody>
      </p:sp>
      <p:sp>
        <p:nvSpPr>
          <p:cNvPr id="34" name="Shape 34"/>
          <p:cNvSpPr txBox="1">
            <a:spLocks noGrp="1"/>
          </p:cNvSpPr>
          <p:nvPr>
            <p:ph type="body" idx="1"/>
          </p:nvPr>
        </p:nvSpPr>
        <p:spPr>
          <a:xfrm>
            <a:off x="893700" y="1831450"/>
            <a:ext cx="6462600" cy="4736399"/>
          </a:xfrm>
          <a:prstGeom prst="rect">
            <a:avLst/>
          </a:prstGeom>
          <a:noFill/>
          <a:ln>
            <a:noFill/>
          </a:ln>
        </p:spPr>
        <p:txBody>
          <a:bodyPr wrap="square" lIns="91425" tIns="91425" rIns="91425" bIns="91425" anchor="t" anchorCtr="0"/>
          <a:lstStyle>
            <a:lvl1pPr marL="190500" marR="0" lvl="0" indent="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24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24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9pPr>
          </a:lstStyle>
          <a:p>
            <a:endParaRPr/>
          </a:p>
        </p:txBody>
      </p:sp>
      <p:sp>
        <p:nvSpPr>
          <p:cNvPr id="35" name="Shape 35"/>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39"/>
        <p:cNvGrpSpPr/>
        <p:nvPr/>
      </p:nvGrpSpPr>
      <p:grpSpPr>
        <a:xfrm>
          <a:off x="0" y="0"/>
          <a:ext cx="0" cy="0"/>
          <a:chOff x="0" y="0"/>
          <a:chExt cx="0" cy="0"/>
        </a:xfrm>
      </p:grpSpPr>
      <p:sp>
        <p:nvSpPr>
          <p:cNvPr id="40" name="Shape 40"/>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a:off x="0" y="6755100"/>
            <a:ext cx="893698" cy="1028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a:off x="893708" y="6755100"/>
            <a:ext cx="6462600"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97ABBC"/>
              </a:buClr>
              <a:buFont typeface="Raleway"/>
              <a:buNone/>
              <a:defRPr sz="3600" b="0" i="0" u="none" strike="noStrike" cap="none">
                <a:solidFill>
                  <a:srgbClr val="97ABBC"/>
                </a:solidFill>
                <a:latin typeface="Raleway"/>
                <a:ea typeface="Raleway"/>
                <a:cs typeface="Raleway"/>
                <a:sym typeface="Raleway"/>
              </a:defRPr>
            </a:lvl1pPr>
            <a:lvl2pPr lvl="1" indent="0">
              <a:spcBef>
                <a:spcPts val="0"/>
              </a:spcBef>
              <a:buClr>
                <a:srgbClr val="97ABBC"/>
              </a:buClr>
              <a:buFont typeface="Raleway"/>
              <a:buNone/>
              <a:defRPr sz="3600">
                <a:solidFill>
                  <a:srgbClr val="97ABBC"/>
                </a:solidFill>
                <a:latin typeface="Raleway"/>
                <a:ea typeface="Raleway"/>
                <a:cs typeface="Raleway"/>
                <a:sym typeface="Raleway"/>
              </a:defRPr>
            </a:lvl2pPr>
            <a:lvl3pPr lvl="2" indent="0">
              <a:spcBef>
                <a:spcPts val="0"/>
              </a:spcBef>
              <a:buClr>
                <a:srgbClr val="97ABBC"/>
              </a:buClr>
              <a:buFont typeface="Raleway"/>
              <a:buNone/>
              <a:defRPr sz="3600">
                <a:solidFill>
                  <a:srgbClr val="97ABBC"/>
                </a:solidFill>
                <a:latin typeface="Raleway"/>
                <a:ea typeface="Raleway"/>
                <a:cs typeface="Raleway"/>
                <a:sym typeface="Raleway"/>
              </a:defRPr>
            </a:lvl3pPr>
            <a:lvl4pPr lvl="3" indent="0">
              <a:spcBef>
                <a:spcPts val="0"/>
              </a:spcBef>
              <a:buClr>
                <a:srgbClr val="97ABBC"/>
              </a:buClr>
              <a:buFont typeface="Raleway"/>
              <a:buNone/>
              <a:defRPr sz="3600">
                <a:solidFill>
                  <a:srgbClr val="97ABBC"/>
                </a:solidFill>
                <a:latin typeface="Raleway"/>
                <a:ea typeface="Raleway"/>
                <a:cs typeface="Raleway"/>
                <a:sym typeface="Raleway"/>
              </a:defRPr>
            </a:lvl4pPr>
            <a:lvl5pPr lvl="4" indent="0">
              <a:spcBef>
                <a:spcPts val="0"/>
              </a:spcBef>
              <a:buClr>
                <a:srgbClr val="97ABBC"/>
              </a:buClr>
              <a:buFont typeface="Raleway"/>
              <a:buNone/>
              <a:defRPr sz="3600">
                <a:solidFill>
                  <a:srgbClr val="97ABBC"/>
                </a:solidFill>
                <a:latin typeface="Raleway"/>
                <a:ea typeface="Raleway"/>
                <a:cs typeface="Raleway"/>
                <a:sym typeface="Raleway"/>
              </a:defRPr>
            </a:lvl5pPr>
            <a:lvl6pPr lvl="5" indent="0">
              <a:spcBef>
                <a:spcPts val="0"/>
              </a:spcBef>
              <a:buClr>
                <a:srgbClr val="97ABBC"/>
              </a:buClr>
              <a:buFont typeface="Raleway"/>
              <a:buNone/>
              <a:defRPr sz="3600">
                <a:solidFill>
                  <a:srgbClr val="97ABBC"/>
                </a:solidFill>
                <a:latin typeface="Raleway"/>
                <a:ea typeface="Raleway"/>
                <a:cs typeface="Raleway"/>
                <a:sym typeface="Raleway"/>
              </a:defRPr>
            </a:lvl6pPr>
            <a:lvl7pPr lvl="6" indent="0">
              <a:spcBef>
                <a:spcPts val="0"/>
              </a:spcBef>
              <a:buClr>
                <a:srgbClr val="97ABBC"/>
              </a:buClr>
              <a:buFont typeface="Raleway"/>
              <a:buNone/>
              <a:defRPr sz="3600">
                <a:solidFill>
                  <a:srgbClr val="97ABBC"/>
                </a:solidFill>
                <a:latin typeface="Raleway"/>
                <a:ea typeface="Raleway"/>
                <a:cs typeface="Raleway"/>
                <a:sym typeface="Raleway"/>
              </a:defRPr>
            </a:lvl7pPr>
            <a:lvl8pPr lvl="7" indent="0">
              <a:spcBef>
                <a:spcPts val="0"/>
              </a:spcBef>
              <a:buClr>
                <a:srgbClr val="97ABBC"/>
              </a:buClr>
              <a:buFont typeface="Raleway"/>
              <a:buNone/>
              <a:defRPr sz="3600">
                <a:solidFill>
                  <a:srgbClr val="97ABBC"/>
                </a:solidFill>
                <a:latin typeface="Raleway"/>
                <a:ea typeface="Raleway"/>
                <a:cs typeface="Raleway"/>
                <a:sym typeface="Raleway"/>
              </a:defRPr>
            </a:lvl8pPr>
            <a:lvl9pPr lvl="8" indent="0">
              <a:spcBef>
                <a:spcPts val="0"/>
              </a:spcBef>
              <a:buClr>
                <a:srgbClr val="97ABBC"/>
              </a:buClr>
              <a:buFont typeface="Raleway"/>
              <a:buNone/>
              <a:defRPr sz="3600">
                <a:solidFill>
                  <a:srgbClr val="97ABBC"/>
                </a:solidFill>
                <a:latin typeface="Raleway"/>
                <a:ea typeface="Raleway"/>
                <a:cs typeface="Raleway"/>
                <a:sym typeface="Raleway"/>
              </a:defRPr>
            </a:lvl9pPr>
          </a:lstStyle>
          <a:p>
            <a:endParaRPr/>
          </a:p>
        </p:txBody>
      </p:sp>
      <p:sp>
        <p:nvSpPr>
          <p:cNvPr id="46" name="Shape 46"/>
          <p:cNvSpPr txBox="1">
            <a:spLocks noGrp="1"/>
          </p:cNvSpPr>
          <p:nvPr>
            <p:ph type="body" idx="1"/>
          </p:nvPr>
        </p:nvSpPr>
        <p:spPr>
          <a:xfrm>
            <a:off x="893625" y="1600200"/>
            <a:ext cx="3136800" cy="4967700"/>
          </a:xfrm>
          <a:prstGeom prst="rect">
            <a:avLst/>
          </a:prstGeom>
          <a:noFill/>
          <a:ln>
            <a:noFill/>
          </a:ln>
        </p:spPr>
        <p:txBody>
          <a:bodyPr wrap="square" lIns="91425" tIns="91425" rIns="91425" bIns="91425" anchor="t" anchorCtr="0"/>
          <a:lstStyle>
            <a:lvl1pPr marL="114300" marR="0" lvl="0" indent="0" algn="l" rtl="0">
              <a:lnSpc>
                <a:spcPct val="100000"/>
              </a:lnSpc>
              <a:spcBef>
                <a:spcPts val="0"/>
              </a:spcBef>
              <a:spcAft>
                <a:spcPts val="0"/>
              </a:spcAft>
              <a:buClr>
                <a:srgbClr val="677480"/>
              </a:buClr>
              <a:buSzPct val="100000"/>
              <a:buFont typeface="Lato"/>
              <a:buChar char="▷"/>
              <a:defRPr sz="18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9pPr>
          </a:lstStyle>
          <a:p>
            <a:endParaRPr/>
          </a:p>
        </p:txBody>
      </p:sp>
      <p:sp>
        <p:nvSpPr>
          <p:cNvPr id="47" name="Shape 47"/>
          <p:cNvSpPr txBox="1">
            <a:spLocks noGrp="1"/>
          </p:cNvSpPr>
          <p:nvPr>
            <p:ph type="body" idx="2"/>
          </p:nvPr>
        </p:nvSpPr>
        <p:spPr>
          <a:xfrm>
            <a:off x="4219455" y="1600200"/>
            <a:ext cx="3136800" cy="4967700"/>
          </a:xfrm>
          <a:prstGeom prst="rect">
            <a:avLst/>
          </a:prstGeom>
          <a:noFill/>
          <a:ln>
            <a:noFill/>
          </a:ln>
        </p:spPr>
        <p:txBody>
          <a:bodyPr wrap="square" lIns="91425" tIns="91425" rIns="91425" bIns="91425" anchor="t" anchorCtr="0"/>
          <a:lstStyle>
            <a:lvl1pPr marL="114300" marR="0" lvl="0" indent="0" algn="l" rtl="0">
              <a:lnSpc>
                <a:spcPct val="100000"/>
              </a:lnSpc>
              <a:spcBef>
                <a:spcPts val="0"/>
              </a:spcBef>
              <a:spcAft>
                <a:spcPts val="0"/>
              </a:spcAft>
              <a:buClr>
                <a:srgbClr val="677480"/>
              </a:buClr>
              <a:buSzPct val="100000"/>
              <a:buFont typeface="Lato"/>
              <a:buChar char="▷"/>
              <a:defRPr sz="18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800" b="0" i="0" u="none" strike="noStrike" cap="none">
                <a:solidFill>
                  <a:srgbClr val="677480"/>
                </a:solidFill>
                <a:latin typeface="Lato"/>
                <a:ea typeface="Lato"/>
                <a:cs typeface="Lato"/>
                <a:sym typeface="Lato"/>
              </a:defRPr>
            </a:lvl9pPr>
          </a:lstStyle>
          <a:p>
            <a:endParaRPr/>
          </a:p>
        </p:txBody>
      </p:sp>
      <p:sp>
        <p:nvSpPr>
          <p:cNvPr id="48" name="Shape 48"/>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ubtitle">
    <p:spTree>
      <p:nvGrpSpPr>
        <p:cNvPr id="1" name="Shape 52"/>
        <p:cNvGrpSpPr/>
        <p:nvPr/>
      </p:nvGrpSpPr>
      <p:grpSpPr>
        <a:xfrm>
          <a:off x="0" y="0"/>
          <a:ext cx="0" cy="0"/>
          <a:chOff x="0" y="0"/>
          <a:chExt cx="0" cy="0"/>
        </a:xfrm>
      </p:grpSpPr>
      <p:sp>
        <p:nvSpPr>
          <p:cNvPr id="53" name="Shape 53"/>
          <p:cNvSpPr/>
          <p:nvPr/>
        </p:nvSpPr>
        <p:spPr>
          <a:xfrm>
            <a:off x="0" y="0"/>
            <a:ext cx="9144000" cy="5323800"/>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txBox="1">
            <a:spLocks noGrp="1"/>
          </p:cNvSpPr>
          <p:nvPr>
            <p:ph type="ctrTitle"/>
          </p:nvPr>
        </p:nvSpPr>
        <p:spPr>
          <a:xfrm>
            <a:off x="685800" y="2111123"/>
            <a:ext cx="7772400" cy="1546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FFFFFF"/>
              </a:buClr>
              <a:buFont typeface="Raleway"/>
              <a:buNone/>
              <a:defRPr sz="4800" b="0" i="0" u="none" strike="noStrike" cap="none">
                <a:solidFill>
                  <a:srgbClr val="FFFFFF"/>
                </a:solidFill>
                <a:latin typeface="Raleway"/>
                <a:ea typeface="Raleway"/>
                <a:cs typeface="Raleway"/>
                <a:sym typeface="Raleway"/>
              </a:defRPr>
            </a:lvl1pPr>
            <a:lvl2pPr lvl="1" indent="0" algn="ctr" rtl="0">
              <a:spcBef>
                <a:spcPts val="0"/>
              </a:spcBef>
              <a:buClr>
                <a:srgbClr val="FFFFFF"/>
              </a:buClr>
              <a:buFont typeface="Raleway"/>
              <a:buNone/>
              <a:defRPr sz="4800">
                <a:solidFill>
                  <a:srgbClr val="FFFFFF"/>
                </a:solidFill>
                <a:latin typeface="Raleway"/>
                <a:ea typeface="Raleway"/>
                <a:cs typeface="Raleway"/>
                <a:sym typeface="Raleway"/>
              </a:defRPr>
            </a:lvl2pPr>
            <a:lvl3pPr lvl="2" indent="0" algn="ctr" rtl="0">
              <a:spcBef>
                <a:spcPts val="0"/>
              </a:spcBef>
              <a:buClr>
                <a:srgbClr val="FFFFFF"/>
              </a:buClr>
              <a:buFont typeface="Raleway"/>
              <a:buNone/>
              <a:defRPr sz="4800">
                <a:solidFill>
                  <a:srgbClr val="FFFFFF"/>
                </a:solidFill>
                <a:latin typeface="Raleway"/>
                <a:ea typeface="Raleway"/>
                <a:cs typeface="Raleway"/>
                <a:sym typeface="Raleway"/>
              </a:defRPr>
            </a:lvl3pPr>
            <a:lvl4pPr lvl="3" indent="0" algn="ctr" rtl="0">
              <a:spcBef>
                <a:spcPts val="0"/>
              </a:spcBef>
              <a:buClr>
                <a:srgbClr val="FFFFFF"/>
              </a:buClr>
              <a:buFont typeface="Raleway"/>
              <a:buNone/>
              <a:defRPr sz="4800">
                <a:solidFill>
                  <a:srgbClr val="FFFFFF"/>
                </a:solidFill>
                <a:latin typeface="Raleway"/>
                <a:ea typeface="Raleway"/>
                <a:cs typeface="Raleway"/>
                <a:sym typeface="Raleway"/>
              </a:defRPr>
            </a:lvl4pPr>
            <a:lvl5pPr lvl="4" indent="0" algn="ctr" rtl="0">
              <a:spcBef>
                <a:spcPts val="0"/>
              </a:spcBef>
              <a:buClr>
                <a:srgbClr val="FFFFFF"/>
              </a:buClr>
              <a:buFont typeface="Raleway"/>
              <a:buNone/>
              <a:defRPr sz="4800">
                <a:solidFill>
                  <a:srgbClr val="FFFFFF"/>
                </a:solidFill>
                <a:latin typeface="Raleway"/>
                <a:ea typeface="Raleway"/>
                <a:cs typeface="Raleway"/>
                <a:sym typeface="Raleway"/>
              </a:defRPr>
            </a:lvl5pPr>
            <a:lvl6pPr lvl="5" indent="0" algn="ctr" rtl="0">
              <a:spcBef>
                <a:spcPts val="0"/>
              </a:spcBef>
              <a:buClr>
                <a:srgbClr val="FFFFFF"/>
              </a:buClr>
              <a:buFont typeface="Raleway"/>
              <a:buNone/>
              <a:defRPr sz="4800">
                <a:solidFill>
                  <a:srgbClr val="FFFFFF"/>
                </a:solidFill>
                <a:latin typeface="Raleway"/>
                <a:ea typeface="Raleway"/>
                <a:cs typeface="Raleway"/>
                <a:sym typeface="Raleway"/>
              </a:defRPr>
            </a:lvl6pPr>
            <a:lvl7pPr lvl="6" indent="0" algn="ctr" rtl="0">
              <a:spcBef>
                <a:spcPts val="0"/>
              </a:spcBef>
              <a:buClr>
                <a:srgbClr val="FFFFFF"/>
              </a:buClr>
              <a:buFont typeface="Raleway"/>
              <a:buNone/>
              <a:defRPr sz="4800">
                <a:solidFill>
                  <a:srgbClr val="FFFFFF"/>
                </a:solidFill>
                <a:latin typeface="Raleway"/>
                <a:ea typeface="Raleway"/>
                <a:cs typeface="Raleway"/>
                <a:sym typeface="Raleway"/>
              </a:defRPr>
            </a:lvl7pPr>
            <a:lvl8pPr lvl="7" indent="0" algn="ctr" rtl="0">
              <a:spcBef>
                <a:spcPts val="0"/>
              </a:spcBef>
              <a:buClr>
                <a:srgbClr val="FFFFFF"/>
              </a:buClr>
              <a:buFont typeface="Raleway"/>
              <a:buNone/>
              <a:defRPr sz="4800">
                <a:solidFill>
                  <a:srgbClr val="FFFFFF"/>
                </a:solidFill>
                <a:latin typeface="Raleway"/>
                <a:ea typeface="Raleway"/>
                <a:cs typeface="Raleway"/>
                <a:sym typeface="Raleway"/>
              </a:defRPr>
            </a:lvl8pPr>
            <a:lvl9pPr lvl="8" indent="0" algn="ctr" rtl="0">
              <a:spcBef>
                <a:spcPts val="0"/>
              </a:spcBef>
              <a:buClr>
                <a:srgbClr val="FFFFFF"/>
              </a:buClr>
              <a:buFont typeface="Raleway"/>
              <a:buNone/>
              <a:defRPr sz="4800">
                <a:solidFill>
                  <a:srgbClr val="FFFFFF"/>
                </a:solidFill>
                <a:latin typeface="Raleway"/>
                <a:ea typeface="Raleway"/>
                <a:cs typeface="Raleway"/>
                <a:sym typeface="Raleway"/>
              </a:defRPr>
            </a:lvl9pPr>
          </a:lstStyle>
          <a:p>
            <a:endParaRPr/>
          </a:p>
        </p:txBody>
      </p:sp>
      <p:sp>
        <p:nvSpPr>
          <p:cNvPr id="55" name="Shape 55"/>
          <p:cNvSpPr txBox="1">
            <a:spLocks noGrp="1"/>
          </p:cNvSpPr>
          <p:nvPr>
            <p:ph type="subTitle" idx="1"/>
          </p:nvPr>
        </p:nvSpPr>
        <p:spPr>
          <a:xfrm>
            <a:off x="685800" y="3786737"/>
            <a:ext cx="7772400" cy="10464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1pPr>
            <a:lvl2pPr marL="457200" marR="0" lvl="1"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2pPr>
            <a:lvl3pPr marL="914400" marR="0" lvl="2"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3pPr>
            <a:lvl4pPr marL="1371600" marR="0" lvl="3"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4pPr>
            <a:lvl5pPr marL="1828800" marR="0" lvl="4"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5pPr>
            <a:lvl6pPr marL="2286000" marR="0" lvl="5"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6pPr>
            <a:lvl7pPr marL="2743200" marR="0" lvl="6"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7pPr>
            <a:lvl8pPr marL="3200400" marR="0" lvl="7"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8pPr>
            <a:lvl9pPr marL="3657600" marR="0" lvl="8" indent="0" algn="ctr" rtl="0">
              <a:lnSpc>
                <a:spcPct val="100000"/>
              </a:lnSpc>
              <a:spcBef>
                <a:spcPts val="0"/>
              </a:spcBef>
              <a:spcAft>
                <a:spcPts val="0"/>
              </a:spcAft>
              <a:buClr>
                <a:srgbClr val="FFFFFF"/>
              </a:buClr>
              <a:buFont typeface="Lato"/>
              <a:buNone/>
              <a:defRPr sz="2400" b="1" i="0" u="none" strike="noStrike" cap="none">
                <a:solidFill>
                  <a:srgbClr val="FFFFFF"/>
                </a:solidFill>
                <a:latin typeface="Lato"/>
                <a:ea typeface="Lato"/>
                <a:cs typeface="Lato"/>
                <a:sym typeface="Lato"/>
              </a:defRPr>
            </a:lvl9pPr>
          </a:lstStyle>
          <a:p>
            <a:endParaRPr/>
          </a:p>
        </p:txBody>
      </p:sp>
      <p:sp>
        <p:nvSpPr>
          <p:cNvPr id="56" name="Shape 56"/>
          <p:cNvSpPr/>
          <p:nvPr/>
        </p:nvSpPr>
        <p:spPr>
          <a:xfrm>
            <a:off x="3047702" y="5323800"/>
            <a:ext cx="3047700"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6096269" y="5323800"/>
            <a:ext cx="3047700"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0" y="5323800"/>
            <a:ext cx="3047700"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97ABBC"/>
              </a:buClr>
              <a:buFont typeface="Raleway"/>
              <a:buNone/>
              <a:defRPr sz="3600" b="0" i="0" u="none" strike="noStrike" cap="none">
                <a:solidFill>
                  <a:srgbClr val="97ABBC"/>
                </a:solidFill>
                <a:latin typeface="Raleway"/>
                <a:ea typeface="Raleway"/>
                <a:cs typeface="Raleway"/>
                <a:sym typeface="Raleway"/>
              </a:defRPr>
            </a:lvl1pPr>
            <a:lvl2pPr lvl="1" indent="0" rtl="0">
              <a:spcBef>
                <a:spcPts val="0"/>
              </a:spcBef>
              <a:buClr>
                <a:srgbClr val="97ABBC"/>
              </a:buClr>
              <a:buFont typeface="Raleway"/>
              <a:buNone/>
              <a:defRPr sz="3600">
                <a:solidFill>
                  <a:srgbClr val="97ABBC"/>
                </a:solidFill>
                <a:latin typeface="Raleway"/>
                <a:ea typeface="Raleway"/>
                <a:cs typeface="Raleway"/>
                <a:sym typeface="Raleway"/>
              </a:defRPr>
            </a:lvl2pPr>
            <a:lvl3pPr lvl="2" indent="0" rtl="0">
              <a:spcBef>
                <a:spcPts val="0"/>
              </a:spcBef>
              <a:buClr>
                <a:srgbClr val="97ABBC"/>
              </a:buClr>
              <a:buFont typeface="Raleway"/>
              <a:buNone/>
              <a:defRPr sz="3600">
                <a:solidFill>
                  <a:srgbClr val="97ABBC"/>
                </a:solidFill>
                <a:latin typeface="Raleway"/>
                <a:ea typeface="Raleway"/>
                <a:cs typeface="Raleway"/>
                <a:sym typeface="Raleway"/>
              </a:defRPr>
            </a:lvl3pPr>
            <a:lvl4pPr lvl="3" indent="0" rtl="0">
              <a:spcBef>
                <a:spcPts val="0"/>
              </a:spcBef>
              <a:buClr>
                <a:srgbClr val="97ABBC"/>
              </a:buClr>
              <a:buFont typeface="Raleway"/>
              <a:buNone/>
              <a:defRPr sz="3600">
                <a:solidFill>
                  <a:srgbClr val="97ABBC"/>
                </a:solidFill>
                <a:latin typeface="Raleway"/>
                <a:ea typeface="Raleway"/>
                <a:cs typeface="Raleway"/>
                <a:sym typeface="Raleway"/>
              </a:defRPr>
            </a:lvl4pPr>
            <a:lvl5pPr lvl="4" indent="0" rtl="0">
              <a:spcBef>
                <a:spcPts val="0"/>
              </a:spcBef>
              <a:buClr>
                <a:srgbClr val="97ABBC"/>
              </a:buClr>
              <a:buFont typeface="Raleway"/>
              <a:buNone/>
              <a:defRPr sz="3600">
                <a:solidFill>
                  <a:srgbClr val="97ABBC"/>
                </a:solidFill>
                <a:latin typeface="Raleway"/>
                <a:ea typeface="Raleway"/>
                <a:cs typeface="Raleway"/>
                <a:sym typeface="Raleway"/>
              </a:defRPr>
            </a:lvl5pPr>
            <a:lvl6pPr lvl="5" indent="0" rtl="0">
              <a:spcBef>
                <a:spcPts val="0"/>
              </a:spcBef>
              <a:buClr>
                <a:srgbClr val="97ABBC"/>
              </a:buClr>
              <a:buFont typeface="Raleway"/>
              <a:buNone/>
              <a:defRPr sz="3600">
                <a:solidFill>
                  <a:srgbClr val="97ABBC"/>
                </a:solidFill>
                <a:latin typeface="Raleway"/>
                <a:ea typeface="Raleway"/>
                <a:cs typeface="Raleway"/>
                <a:sym typeface="Raleway"/>
              </a:defRPr>
            </a:lvl6pPr>
            <a:lvl7pPr lvl="6" indent="0" rtl="0">
              <a:spcBef>
                <a:spcPts val="0"/>
              </a:spcBef>
              <a:buClr>
                <a:srgbClr val="97ABBC"/>
              </a:buClr>
              <a:buFont typeface="Raleway"/>
              <a:buNone/>
              <a:defRPr sz="3600">
                <a:solidFill>
                  <a:srgbClr val="97ABBC"/>
                </a:solidFill>
                <a:latin typeface="Raleway"/>
                <a:ea typeface="Raleway"/>
                <a:cs typeface="Raleway"/>
                <a:sym typeface="Raleway"/>
              </a:defRPr>
            </a:lvl7pPr>
            <a:lvl8pPr lvl="7" indent="0" rtl="0">
              <a:spcBef>
                <a:spcPts val="0"/>
              </a:spcBef>
              <a:buClr>
                <a:srgbClr val="97ABBC"/>
              </a:buClr>
              <a:buFont typeface="Raleway"/>
              <a:buNone/>
              <a:defRPr sz="3600">
                <a:solidFill>
                  <a:srgbClr val="97ABBC"/>
                </a:solidFill>
                <a:latin typeface="Raleway"/>
                <a:ea typeface="Raleway"/>
                <a:cs typeface="Raleway"/>
                <a:sym typeface="Raleway"/>
              </a:defRPr>
            </a:lvl8pPr>
            <a:lvl9pPr lvl="8" indent="0" rtl="0">
              <a:spcBef>
                <a:spcPts val="0"/>
              </a:spcBef>
              <a:buClr>
                <a:srgbClr val="97ABBC"/>
              </a:buClr>
              <a:buFont typeface="Raleway"/>
              <a:buNone/>
              <a:defRPr sz="3600">
                <a:solidFill>
                  <a:srgbClr val="97ABBC"/>
                </a:solidFill>
                <a:latin typeface="Raleway"/>
                <a:ea typeface="Raleway"/>
                <a:cs typeface="Raleway"/>
                <a:sym typeface="Raleway"/>
              </a:defRPr>
            </a:lvl9pPr>
          </a:lstStyle>
          <a:p>
            <a:endParaRPr/>
          </a:p>
        </p:txBody>
      </p:sp>
      <p:sp>
        <p:nvSpPr>
          <p:cNvPr id="61" name="Shape 61"/>
          <p:cNvSpPr txBox="1">
            <a:spLocks noGrp="1"/>
          </p:cNvSpPr>
          <p:nvPr>
            <p:ph type="body" idx="1"/>
          </p:nvPr>
        </p:nvSpPr>
        <p:spPr>
          <a:xfrm>
            <a:off x="893700" y="1600200"/>
            <a:ext cx="2371200" cy="4967700"/>
          </a:xfrm>
          <a:prstGeom prst="rect">
            <a:avLst/>
          </a:prstGeom>
          <a:noFill/>
          <a:ln>
            <a:noFill/>
          </a:ln>
        </p:spPr>
        <p:txBody>
          <a:bodyPr wrap="square" lIns="91425" tIns="91425" rIns="91425" bIns="91425" anchor="t" anchorCtr="0"/>
          <a:lstStyle>
            <a:lvl1pPr marL="88900" marR="0" lvl="0" indent="0" algn="l" rtl="0">
              <a:lnSpc>
                <a:spcPct val="100000"/>
              </a:lnSpc>
              <a:spcBef>
                <a:spcPts val="0"/>
              </a:spcBef>
              <a:spcAft>
                <a:spcPts val="0"/>
              </a:spcAft>
              <a:buClr>
                <a:srgbClr val="677480"/>
              </a:buClr>
              <a:buSzPct val="100000"/>
              <a:buFont typeface="Lato"/>
              <a:buChar char="▷"/>
              <a:defRPr sz="14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9pPr>
          </a:lstStyle>
          <a:p>
            <a:endParaRPr/>
          </a:p>
        </p:txBody>
      </p:sp>
      <p:sp>
        <p:nvSpPr>
          <p:cNvPr id="62" name="Shape 62"/>
          <p:cNvSpPr txBox="1">
            <a:spLocks noGrp="1"/>
          </p:cNvSpPr>
          <p:nvPr>
            <p:ph type="body" idx="2"/>
          </p:nvPr>
        </p:nvSpPr>
        <p:spPr>
          <a:xfrm>
            <a:off x="3386403" y="1600200"/>
            <a:ext cx="2371200" cy="4967700"/>
          </a:xfrm>
          <a:prstGeom prst="rect">
            <a:avLst/>
          </a:prstGeom>
          <a:noFill/>
          <a:ln>
            <a:noFill/>
          </a:ln>
        </p:spPr>
        <p:txBody>
          <a:bodyPr wrap="square" lIns="91425" tIns="91425" rIns="91425" bIns="91425" anchor="t" anchorCtr="0"/>
          <a:lstStyle>
            <a:lvl1pPr marL="88900" marR="0" lvl="0" indent="0" algn="l" rtl="0">
              <a:lnSpc>
                <a:spcPct val="100000"/>
              </a:lnSpc>
              <a:spcBef>
                <a:spcPts val="0"/>
              </a:spcBef>
              <a:spcAft>
                <a:spcPts val="0"/>
              </a:spcAft>
              <a:buClr>
                <a:srgbClr val="677480"/>
              </a:buClr>
              <a:buSzPct val="100000"/>
              <a:buFont typeface="Lato"/>
              <a:buChar char="▷"/>
              <a:defRPr sz="14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9pPr>
          </a:lstStyle>
          <a:p>
            <a:endParaRPr/>
          </a:p>
        </p:txBody>
      </p:sp>
      <p:sp>
        <p:nvSpPr>
          <p:cNvPr id="63" name="Shape 63"/>
          <p:cNvSpPr txBox="1">
            <a:spLocks noGrp="1"/>
          </p:cNvSpPr>
          <p:nvPr>
            <p:ph type="body" idx="3"/>
          </p:nvPr>
        </p:nvSpPr>
        <p:spPr>
          <a:xfrm>
            <a:off x="5879107" y="1600200"/>
            <a:ext cx="2371200" cy="4967700"/>
          </a:xfrm>
          <a:prstGeom prst="rect">
            <a:avLst/>
          </a:prstGeom>
          <a:noFill/>
          <a:ln>
            <a:noFill/>
          </a:ln>
        </p:spPr>
        <p:txBody>
          <a:bodyPr wrap="square" lIns="91425" tIns="91425" rIns="91425" bIns="91425" anchor="t" anchorCtr="0"/>
          <a:lstStyle>
            <a:lvl1pPr marL="88900" marR="0" lvl="0" indent="0" algn="l" rtl="0">
              <a:lnSpc>
                <a:spcPct val="100000"/>
              </a:lnSpc>
              <a:spcBef>
                <a:spcPts val="0"/>
              </a:spcBef>
              <a:spcAft>
                <a:spcPts val="0"/>
              </a:spcAft>
              <a:buClr>
                <a:srgbClr val="677480"/>
              </a:buClr>
              <a:buSzPct val="100000"/>
              <a:buFont typeface="Lato"/>
              <a:buChar char="▷"/>
              <a:defRPr sz="1400" b="0" i="0" u="none" strike="noStrike" cap="none">
                <a:solidFill>
                  <a:srgbClr val="677480"/>
                </a:solidFill>
                <a:latin typeface="Lato"/>
                <a:ea typeface="Lato"/>
                <a:cs typeface="Lato"/>
                <a:sym typeface="Lato"/>
              </a:defRPr>
            </a:lvl1pPr>
            <a:lvl2pPr marL="457200" marR="0" lvl="1"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2pPr>
            <a:lvl3pPr marL="914400" marR="0" lvl="2"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3pPr>
            <a:lvl4pPr marL="1371600" marR="0" lvl="3"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4pPr>
            <a:lvl5pPr marL="1828800" marR="0" lvl="4"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5pPr>
            <a:lvl6pPr marL="2286000" marR="0" lvl="5"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6pPr>
            <a:lvl7pPr marL="2743200" marR="0" lvl="6"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7pPr>
            <a:lvl8pPr marL="3200400" marR="0" lvl="7"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8pPr>
            <a:lvl9pPr marL="3657600" marR="0" lvl="8" indent="0" algn="l" rtl="0">
              <a:lnSpc>
                <a:spcPct val="100000"/>
              </a:lnSpc>
              <a:spcBef>
                <a:spcPts val="0"/>
              </a:spcBef>
              <a:spcAft>
                <a:spcPts val="0"/>
              </a:spcAft>
              <a:buClr>
                <a:srgbClr val="677480"/>
              </a:buClr>
              <a:buFont typeface="Lato"/>
              <a:buNone/>
              <a:defRPr sz="1400" b="0" i="0" u="none" strike="noStrike" cap="none">
                <a:solidFill>
                  <a:srgbClr val="677480"/>
                </a:solidFill>
                <a:latin typeface="Lato"/>
                <a:ea typeface="Lato"/>
                <a:cs typeface="Lato"/>
                <a:sym typeface="Lato"/>
              </a:defRPr>
            </a:lvl9pPr>
          </a:lstStyle>
          <a:p>
            <a:endParaRPr/>
          </a:p>
        </p:txBody>
      </p:sp>
      <p:sp>
        <p:nvSpPr>
          <p:cNvPr id="64" name="Shape 64"/>
          <p:cNvSpPr/>
          <p:nvPr/>
        </p:nvSpPr>
        <p:spPr>
          <a:xfrm>
            <a:off x="7356365" y="6755100"/>
            <a:ext cx="893698" cy="102899"/>
          </a:xfrm>
          <a:prstGeom prst="rect">
            <a:avLst/>
          </a:prstGeom>
          <a:solidFill>
            <a:srgbClr val="FF971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a:off x="8250310" y="6755100"/>
            <a:ext cx="893698" cy="102899"/>
          </a:xfrm>
          <a:prstGeom prst="rect">
            <a:avLst/>
          </a:prstGeom>
          <a:solidFill>
            <a:srgbClr val="F20253"/>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a:off x="0" y="6755100"/>
            <a:ext cx="893698" cy="102899"/>
          </a:xfrm>
          <a:prstGeom prst="rect">
            <a:avLst/>
          </a:prstGeom>
          <a:solidFill>
            <a:srgbClr val="7ECEFD"/>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893708" y="6755100"/>
            <a:ext cx="6462600" cy="102899"/>
          </a:xfrm>
          <a:prstGeom prst="rect">
            <a:avLst/>
          </a:prstGeom>
          <a:solidFill>
            <a:srgbClr val="2185C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97ABBC"/>
              </a:buClr>
              <a:buFont typeface="Raleway"/>
              <a:buNone/>
              <a:defRPr sz="3600" b="0" i="0" u="none" strike="noStrike" cap="none">
                <a:solidFill>
                  <a:srgbClr val="97ABBC"/>
                </a:solidFill>
                <a:latin typeface="Raleway"/>
                <a:ea typeface="Raleway"/>
                <a:cs typeface="Raleway"/>
                <a:sym typeface="Raleway"/>
              </a:defRPr>
            </a:lvl1pPr>
            <a:lvl2pPr lvl="1" indent="0">
              <a:spcBef>
                <a:spcPts val="0"/>
              </a:spcBef>
              <a:buClr>
                <a:srgbClr val="97ABBC"/>
              </a:buClr>
              <a:buFont typeface="Raleway"/>
              <a:buNone/>
              <a:defRPr sz="3600">
                <a:solidFill>
                  <a:srgbClr val="97ABBC"/>
                </a:solidFill>
                <a:latin typeface="Raleway"/>
                <a:ea typeface="Raleway"/>
                <a:cs typeface="Raleway"/>
                <a:sym typeface="Raleway"/>
              </a:defRPr>
            </a:lvl2pPr>
            <a:lvl3pPr lvl="2" indent="0">
              <a:spcBef>
                <a:spcPts val="0"/>
              </a:spcBef>
              <a:buClr>
                <a:srgbClr val="97ABBC"/>
              </a:buClr>
              <a:buFont typeface="Raleway"/>
              <a:buNone/>
              <a:defRPr sz="3600">
                <a:solidFill>
                  <a:srgbClr val="97ABBC"/>
                </a:solidFill>
                <a:latin typeface="Raleway"/>
                <a:ea typeface="Raleway"/>
                <a:cs typeface="Raleway"/>
                <a:sym typeface="Raleway"/>
              </a:defRPr>
            </a:lvl3pPr>
            <a:lvl4pPr lvl="3" indent="0">
              <a:spcBef>
                <a:spcPts val="0"/>
              </a:spcBef>
              <a:buClr>
                <a:srgbClr val="97ABBC"/>
              </a:buClr>
              <a:buFont typeface="Raleway"/>
              <a:buNone/>
              <a:defRPr sz="3600">
                <a:solidFill>
                  <a:srgbClr val="97ABBC"/>
                </a:solidFill>
                <a:latin typeface="Raleway"/>
                <a:ea typeface="Raleway"/>
                <a:cs typeface="Raleway"/>
                <a:sym typeface="Raleway"/>
              </a:defRPr>
            </a:lvl4pPr>
            <a:lvl5pPr lvl="4" indent="0">
              <a:spcBef>
                <a:spcPts val="0"/>
              </a:spcBef>
              <a:buClr>
                <a:srgbClr val="97ABBC"/>
              </a:buClr>
              <a:buFont typeface="Raleway"/>
              <a:buNone/>
              <a:defRPr sz="3600">
                <a:solidFill>
                  <a:srgbClr val="97ABBC"/>
                </a:solidFill>
                <a:latin typeface="Raleway"/>
                <a:ea typeface="Raleway"/>
                <a:cs typeface="Raleway"/>
                <a:sym typeface="Raleway"/>
              </a:defRPr>
            </a:lvl5pPr>
            <a:lvl6pPr lvl="5" indent="0">
              <a:spcBef>
                <a:spcPts val="0"/>
              </a:spcBef>
              <a:buClr>
                <a:srgbClr val="97ABBC"/>
              </a:buClr>
              <a:buFont typeface="Raleway"/>
              <a:buNone/>
              <a:defRPr sz="3600">
                <a:solidFill>
                  <a:srgbClr val="97ABBC"/>
                </a:solidFill>
                <a:latin typeface="Raleway"/>
                <a:ea typeface="Raleway"/>
                <a:cs typeface="Raleway"/>
                <a:sym typeface="Raleway"/>
              </a:defRPr>
            </a:lvl6pPr>
            <a:lvl7pPr lvl="6" indent="0">
              <a:spcBef>
                <a:spcPts val="0"/>
              </a:spcBef>
              <a:buClr>
                <a:srgbClr val="97ABBC"/>
              </a:buClr>
              <a:buFont typeface="Raleway"/>
              <a:buNone/>
              <a:defRPr sz="3600">
                <a:solidFill>
                  <a:srgbClr val="97ABBC"/>
                </a:solidFill>
                <a:latin typeface="Raleway"/>
                <a:ea typeface="Raleway"/>
                <a:cs typeface="Raleway"/>
                <a:sym typeface="Raleway"/>
              </a:defRPr>
            </a:lvl7pPr>
            <a:lvl8pPr lvl="7" indent="0">
              <a:spcBef>
                <a:spcPts val="0"/>
              </a:spcBef>
              <a:buClr>
                <a:srgbClr val="97ABBC"/>
              </a:buClr>
              <a:buFont typeface="Raleway"/>
              <a:buNone/>
              <a:defRPr sz="3600">
                <a:solidFill>
                  <a:srgbClr val="97ABBC"/>
                </a:solidFill>
                <a:latin typeface="Raleway"/>
                <a:ea typeface="Raleway"/>
                <a:cs typeface="Raleway"/>
                <a:sym typeface="Raleway"/>
              </a:defRPr>
            </a:lvl8pPr>
            <a:lvl9pPr lvl="8" indent="0">
              <a:spcBef>
                <a:spcPts val="0"/>
              </a:spcBef>
              <a:buClr>
                <a:srgbClr val="97ABBC"/>
              </a:buClr>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399"/>
          </a:xfrm>
          <a:prstGeom prst="rect">
            <a:avLst/>
          </a:prstGeom>
          <a:noFill/>
          <a:ln>
            <a:noFill/>
          </a:ln>
        </p:spPr>
        <p:txBody>
          <a:bodyPr wrap="square" lIns="91425" tIns="91425" rIns="91425" bIns="91425" anchor="t" anchorCtr="0"/>
          <a:lstStyle>
            <a:lvl1pPr marL="190500" marR="0" lvl="0" indent="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L="457200" marR="0" lvl="1" indent="0" algn="l" rtl="0">
              <a:lnSpc>
                <a:spcPct val="100000"/>
              </a:lnSpc>
              <a:spcBef>
                <a:spcPts val="480"/>
              </a:spcBef>
              <a:spcAft>
                <a:spcPts val="0"/>
              </a:spcAft>
              <a:buClr>
                <a:srgbClr val="677480"/>
              </a:buClr>
              <a:buFont typeface="Lato"/>
              <a:buChar char="○"/>
              <a:defRPr sz="2400" b="0" i="0" u="none" strike="noStrike" cap="none">
                <a:solidFill>
                  <a:srgbClr val="677480"/>
                </a:solidFill>
                <a:latin typeface="Lato"/>
                <a:ea typeface="Lato"/>
                <a:cs typeface="Lato"/>
                <a:sym typeface="Lato"/>
              </a:defRPr>
            </a:lvl2pPr>
            <a:lvl3pPr marL="914400" marR="0" lvl="2" indent="0" algn="l" rtl="0">
              <a:lnSpc>
                <a:spcPct val="100000"/>
              </a:lnSpc>
              <a:spcBef>
                <a:spcPts val="480"/>
              </a:spcBef>
              <a:spcAft>
                <a:spcPts val="0"/>
              </a:spcAft>
              <a:buClr>
                <a:srgbClr val="677480"/>
              </a:buClr>
              <a:buFont typeface="Lato"/>
              <a:buChar char="■"/>
              <a:defRPr sz="2400" b="0" i="0" u="none" strike="noStrike" cap="none">
                <a:solidFill>
                  <a:srgbClr val="677480"/>
                </a:solidFill>
                <a:latin typeface="Lato"/>
                <a:ea typeface="Lato"/>
                <a:cs typeface="Lato"/>
                <a:sym typeface="Lato"/>
              </a:defRPr>
            </a:lvl3pPr>
            <a:lvl4pPr marL="1371600" marR="0" lvl="3"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4pPr>
            <a:lvl5pPr marL="1828800" marR="0" lvl="4"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5pPr>
            <a:lvl6pPr marL="2286000" marR="0" lvl="5"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6pPr>
            <a:lvl7pPr marL="2743200" marR="0" lvl="6"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7pPr>
            <a:lvl8pPr marL="3200400" marR="0" lvl="7"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8pPr>
            <a:lvl9pPr marL="3657600" marR="0" lvl="8" indent="0" algn="l" rtl="0">
              <a:lnSpc>
                <a:spcPct val="100000"/>
              </a:lnSpc>
              <a:spcBef>
                <a:spcPts val="360"/>
              </a:spcBef>
              <a:spcAft>
                <a:spcPts val="0"/>
              </a:spcAft>
              <a:buClr>
                <a:srgbClr val="677480"/>
              </a:buClr>
              <a:buFont typeface="Lato"/>
              <a:buChar char="■"/>
              <a:defRPr sz="1800" b="0" i="0" u="none" strike="noStrike" cap="none">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todaysmeet.com/MTSSforSEBMheal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a/centralriversaea.org/file/d/0Bxk6kaYmFMmpR2toUk9UQmVxWm1mNzVPbDM3N3FJT0txbFVJ/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drive.google.com/a/centralriversaea.org/file/d/0Bxk6kaYmFMmpYVVNQThBQWdpdXNqcGdvb3dXSUpJZmIwX2lr/view?usp=sharing" TargetMode="External"/><Relationship Id="rId5" Type="http://schemas.openxmlformats.org/officeDocument/2006/relationships/hyperlink" Target="https://drive.google.com/a/centralriversaea.org/file/d/0Bxk6kaYmFMmpVTlWeVhqT1cwTGttWUZsal9EV2U3UGNZZ1Br/view?usp=sharing" TargetMode="External"/><Relationship Id="rId4" Type="http://schemas.openxmlformats.org/officeDocument/2006/relationships/hyperlink" Target="https://drive.google.com/a/centralriversaea.org/file/d/0Bxk6kaYmFMmpWnR5NUtNZDFwcnJoVlBITjZyQlBZWnNxYlZn/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Shape 78" descr="cover.jpg"/>
          <p:cNvPicPr preferRelativeResize="0"/>
          <p:nvPr/>
        </p:nvPicPr>
        <p:blipFill>
          <a:blip r:embed="rId3">
            <a:alphaModFix/>
          </a:blip>
          <a:stretch>
            <a:fillRect/>
          </a:stretch>
        </p:blipFill>
        <p:spPr>
          <a:xfrm>
            <a:off x="0" y="35775"/>
            <a:ext cx="9220199" cy="699700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80050" y="274650"/>
            <a:ext cx="8737500" cy="967800"/>
          </a:xfrm>
          <a:prstGeom prst="rect">
            <a:avLst/>
          </a:prstGeom>
        </p:spPr>
        <p:txBody>
          <a:bodyPr wrap="square" lIns="91425" tIns="91425" rIns="91425" bIns="91425" anchor="b" anchorCtr="0">
            <a:noAutofit/>
          </a:bodyPr>
          <a:lstStyle/>
          <a:p>
            <a:pPr lvl="0" algn="ctr" rtl="0">
              <a:spcBef>
                <a:spcPts val="0"/>
              </a:spcBef>
              <a:buNone/>
            </a:pPr>
            <a:endParaRPr/>
          </a:p>
          <a:p>
            <a:pPr lvl="0" algn="l" rtl="0">
              <a:spcBef>
                <a:spcPts val="0"/>
              </a:spcBef>
              <a:buNone/>
            </a:pPr>
            <a:r>
              <a:rPr lang="en-US" sz="2600" b="1">
                <a:solidFill>
                  <a:srgbClr val="351C75"/>
                </a:solidFill>
              </a:rPr>
              <a:t> </a:t>
            </a:r>
          </a:p>
          <a:p>
            <a:pPr lvl="0" rtl="0">
              <a:spcBef>
                <a:spcPts val="0"/>
              </a:spcBef>
              <a:buNone/>
            </a:pPr>
            <a:endParaRPr/>
          </a:p>
          <a:p>
            <a:pPr lvl="0" rtl="0">
              <a:spcBef>
                <a:spcPts val="0"/>
              </a:spcBef>
              <a:buNone/>
            </a:pPr>
            <a:endParaRPr/>
          </a:p>
          <a:p>
            <a:pPr lvl="0" rtl="0">
              <a:spcBef>
                <a:spcPts val="0"/>
              </a:spcBef>
              <a:buNone/>
            </a:pPr>
            <a:r>
              <a:rPr lang="en-US" b="1"/>
              <a:t>Next Steps</a:t>
            </a:r>
          </a:p>
        </p:txBody>
      </p:sp>
      <p:sp>
        <p:nvSpPr>
          <p:cNvPr id="131" name="Shape 131"/>
          <p:cNvSpPr txBox="1">
            <a:spLocks noGrp="1"/>
          </p:cNvSpPr>
          <p:nvPr>
            <p:ph type="body" idx="1"/>
          </p:nvPr>
        </p:nvSpPr>
        <p:spPr>
          <a:xfrm>
            <a:off x="180050" y="1559650"/>
            <a:ext cx="8737500" cy="3927000"/>
          </a:xfrm>
          <a:prstGeom prst="rect">
            <a:avLst/>
          </a:prstGeom>
        </p:spPr>
        <p:txBody>
          <a:bodyPr wrap="square" lIns="91425" tIns="91425" rIns="91425" bIns="91425" anchor="t" anchorCtr="0">
            <a:noAutofit/>
          </a:bodyPr>
          <a:lstStyle/>
          <a:p>
            <a:pPr marL="457200" lvl="0" indent="-374650" rtl="0">
              <a:spcBef>
                <a:spcPts val="0"/>
              </a:spcBef>
              <a:buClr>
                <a:srgbClr val="351C75"/>
              </a:buClr>
              <a:buSzPct val="100000"/>
              <a:buFont typeface="Raleway"/>
            </a:pPr>
            <a:r>
              <a:rPr lang="en-US" sz="2300" b="1">
                <a:solidFill>
                  <a:srgbClr val="351C75"/>
                </a:solidFill>
                <a:latin typeface="Raleway"/>
                <a:ea typeface="Raleway"/>
                <a:cs typeface="Raleway"/>
                <a:sym typeface="Raleway"/>
              </a:rPr>
              <a:t>Follow up dialogue with RAs</a:t>
            </a:r>
          </a:p>
          <a:p>
            <a:pPr marL="457200" lvl="0" indent="-374650" rtl="0">
              <a:spcBef>
                <a:spcPts val="0"/>
              </a:spcBef>
              <a:buClr>
                <a:srgbClr val="351C75"/>
              </a:buClr>
              <a:buSzPct val="100000"/>
              <a:buFont typeface="Raleway"/>
            </a:pPr>
            <a:r>
              <a:rPr lang="en-US" sz="2300" b="1">
                <a:solidFill>
                  <a:srgbClr val="351C75"/>
                </a:solidFill>
                <a:latin typeface="Raleway"/>
                <a:ea typeface="Raleway"/>
                <a:cs typeface="Raleway"/>
                <a:sym typeface="Raleway"/>
              </a:rPr>
              <a:t>Introduce the Social, Academic, and Emotional Behavioral Risk Screener (SAEBRS)</a:t>
            </a:r>
          </a:p>
          <a:p>
            <a:pPr marL="457200" lvl="0" indent="-374650" rtl="0">
              <a:spcBef>
                <a:spcPts val="0"/>
              </a:spcBef>
              <a:buClr>
                <a:srgbClr val="351C75"/>
              </a:buClr>
              <a:buSzPct val="100000"/>
              <a:buFont typeface="Raleway"/>
            </a:pPr>
            <a:r>
              <a:rPr lang="en-US" sz="2300" b="1">
                <a:solidFill>
                  <a:srgbClr val="351C75"/>
                </a:solidFill>
                <a:latin typeface="Raleway"/>
                <a:ea typeface="Raleway"/>
                <a:cs typeface="Raleway"/>
                <a:sym typeface="Raleway"/>
              </a:rPr>
              <a:t>Follow up sessions for implementation of MTSS for Social, Emotional, Behavioral, and Mental Health </a:t>
            </a:r>
          </a:p>
          <a:p>
            <a:pPr marL="914400" lvl="1" indent="-374650" rtl="0">
              <a:spcBef>
                <a:spcPts val="0"/>
              </a:spcBef>
              <a:buClr>
                <a:srgbClr val="351C75"/>
              </a:buClr>
              <a:buSzPct val="100000"/>
              <a:buFont typeface="Raleway"/>
              <a:buChar char="○"/>
            </a:pPr>
            <a:r>
              <a:rPr lang="en-US" sz="2300" b="1">
                <a:solidFill>
                  <a:srgbClr val="351C75"/>
                </a:solidFill>
                <a:latin typeface="Raleway"/>
                <a:ea typeface="Raleway"/>
                <a:cs typeface="Raleway"/>
                <a:sym typeface="Raleway"/>
              </a:rPr>
              <a:t>November 27th, Clear Lake Conference Center</a:t>
            </a:r>
          </a:p>
          <a:p>
            <a:pPr marL="914400" lvl="1" indent="-374650" rtl="0">
              <a:spcBef>
                <a:spcPts val="0"/>
              </a:spcBef>
              <a:buClr>
                <a:srgbClr val="351C75"/>
              </a:buClr>
              <a:buSzPct val="100000"/>
              <a:buFont typeface="Raleway"/>
              <a:buChar char="○"/>
            </a:pPr>
            <a:r>
              <a:rPr lang="en-US" sz="2300" b="1">
                <a:solidFill>
                  <a:srgbClr val="351C75"/>
                </a:solidFill>
                <a:latin typeface="Raleway"/>
                <a:ea typeface="Raleway"/>
                <a:cs typeface="Raleway"/>
                <a:sym typeface="Raleway"/>
              </a:rPr>
              <a:t>November 30th, Marshalltown Conference Center</a:t>
            </a:r>
          </a:p>
          <a:p>
            <a:pPr marL="914400" lvl="1" indent="-374650" rtl="0">
              <a:spcBef>
                <a:spcPts val="0"/>
              </a:spcBef>
              <a:buClr>
                <a:srgbClr val="351C75"/>
              </a:buClr>
              <a:buSzPct val="100000"/>
              <a:buFont typeface="Raleway"/>
              <a:buChar char="○"/>
            </a:pPr>
            <a:r>
              <a:rPr lang="en-US" sz="2300" b="1">
                <a:solidFill>
                  <a:srgbClr val="351C75"/>
                </a:solidFill>
                <a:latin typeface="Raleway"/>
                <a:ea typeface="Raleway"/>
                <a:cs typeface="Raleway"/>
                <a:sym typeface="Raleway"/>
              </a:rPr>
              <a:t>December 12, Cedar Falls Conference Center</a:t>
            </a:r>
          </a:p>
          <a:p>
            <a:pPr marL="0" lvl="0" indent="-69850" rtl="0">
              <a:spcBef>
                <a:spcPts val="0"/>
              </a:spcBef>
              <a:buClr>
                <a:schemeClr val="dk1"/>
              </a:buClr>
              <a:buSzPct val="47826"/>
              <a:buFont typeface="Arial"/>
              <a:buNone/>
            </a:pPr>
            <a:endParaRPr sz="2300" b="1">
              <a:solidFill>
                <a:srgbClr val="351C75"/>
              </a:solidFill>
              <a:latin typeface="Raleway"/>
              <a:ea typeface="Raleway"/>
              <a:cs typeface="Raleway"/>
              <a:sym typeface="Raleway"/>
            </a:endParaRPr>
          </a:p>
          <a:p>
            <a:pPr marL="0" lvl="0" indent="-69850" rtl="0">
              <a:spcBef>
                <a:spcPts val="0"/>
              </a:spcBef>
              <a:buClr>
                <a:schemeClr val="dk1"/>
              </a:buClr>
              <a:buSzPct val="47826"/>
              <a:buFont typeface="Arial"/>
              <a:buNone/>
            </a:pPr>
            <a:r>
              <a:rPr lang="en-US" sz="2300" b="1">
                <a:solidFill>
                  <a:srgbClr val="351C75"/>
                </a:solidFill>
                <a:latin typeface="Raleway"/>
                <a:ea typeface="Raleway"/>
                <a:cs typeface="Raleway"/>
                <a:sym typeface="Raleway"/>
              </a:rPr>
              <a:t>Register for Course #  15725</a:t>
            </a:r>
            <a:r>
              <a:rPr lang="en-US" sz="2200" b="1">
                <a:solidFill>
                  <a:srgbClr val="351C75"/>
                </a:solidFill>
                <a:latin typeface="Raleway"/>
                <a:ea typeface="Raleway"/>
                <a:cs typeface="Raleway"/>
                <a:sym typeface="Raleway"/>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9144000" cy="1515900"/>
          </a:xfrm>
          <a:prstGeom prst="rightArrow">
            <a:avLst>
              <a:gd name="adj1" fmla="val 50000"/>
              <a:gd name="adj2" fmla="val 50000"/>
            </a:avLst>
          </a:prstGeom>
          <a:solidFill>
            <a:srgbClr val="92D050"/>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7" name="Shape 137"/>
          <p:cNvSpPr txBox="1"/>
          <p:nvPr/>
        </p:nvSpPr>
        <p:spPr>
          <a:xfrm>
            <a:off x="568960" y="481914"/>
            <a:ext cx="7240500" cy="708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UNIVERSAL SUPPORTS </a:t>
            </a:r>
          </a:p>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Core features schools need to have in place for all students </a:t>
            </a:r>
          </a:p>
        </p:txBody>
      </p:sp>
      <p:sp>
        <p:nvSpPr>
          <p:cNvPr id="138" name="Shape 138"/>
          <p:cNvSpPr txBox="1"/>
          <p:nvPr/>
        </p:nvSpPr>
        <p:spPr>
          <a:xfrm>
            <a:off x="0" y="1189800"/>
            <a:ext cx="5763000" cy="55398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LEA Leadership commitment…</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1" i="0" u="none" strike="noStrike" cap="none">
                <a:solidFill>
                  <a:srgbClr val="000000"/>
                </a:solidFill>
                <a:latin typeface="Arial"/>
                <a:ea typeface="Arial"/>
                <a:cs typeface="Arial"/>
                <a:sym typeface="Arial"/>
              </a:rPr>
              <a:t>Develop a clear VISION </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1" i="0" u="none" strike="noStrike" cap="none">
                <a:solidFill>
                  <a:srgbClr val="000000"/>
                </a:solidFill>
                <a:latin typeface="Arial"/>
                <a:ea typeface="Arial"/>
                <a:cs typeface="Arial"/>
                <a:sym typeface="Arial"/>
              </a:rPr>
              <a:t>Follow a structured framework with fidelity encompassing… </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An assigned team</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Screening process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Proactive actions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Positive relationships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Communication</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Unified beliefs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Proactive structures and schedules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Collaboration and professional learning</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Process for reviewing, analyzing and acting on multiple data points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expectations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All stakeholders supporting expectations</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Social emotional learning curriculum</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Partnerships (Community, School, AEA) </a:t>
            </a:r>
          </a:p>
          <a:p>
            <a:pPr marL="914400" marR="0" lvl="1" indent="-34925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Learning</a:t>
            </a:r>
          </a:p>
          <a:p>
            <a:pPr marL="285750" marR="0" lvl="0" indent="-28575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sp>
        <p:nvSpPr>
          <p:cNvPr id="139" name="Shape 139"/>
          <p:cNvSpPr txBox="1"/>
          <p:nvPr/>
        </p:nvSpPr>
        <p:spPr>
          <a:xfrm>
            <a:off x="5763127" y="1515979"/>
            <a:ext cx="3381000" cy="53862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Central Rivers AEA commitment …</a:t>
            </a:r>
          </a:p>
          <a:p>
            <a:pPr marL="0" marR="0" lvl="0" indent="0" algn="l" rtl="0">
              <a:lnSpc>
                <a:spcPct val="100000"/>
              </a:lnSpc>
              <a:spcBef>
                <a:spcPts val="0"/>
              </a:spcBef>
              <a:spcAft>
                <a:spcPts val="0"/>
              </a:spcAft>
              <a:buClr>
                <a:srgbClr val="000000"/>
              </a:buClr>
              <a:buFont typeface="Arial"/>
              <a:buNone/>
            </a:pP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RA and regional team</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data review</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Support the use of a screener</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prevention of the knowing and doing gap</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guidance in implementation fidelity of a structured framework </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Serve as a connector and advocate of multiple and diverse partnerships</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professional learning and follow up</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0" y="-245275"/>
            <a:ext cx="9144000" cy="2283000"/>
          </a:xfrm>
          <a:prstGeom prst="rightArrow">
            <a:avLst>
              <a:gd name="adj1" fmla="val 50000"/>
              <a:gd name="adj2" fmla="val 50000"/>
            </a:avLst>
          </a:prstGeom>
          <a:solidFill>
            <a:srgbClr val="83B3D9"/>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5" name="Shape 145"/>
          <p:cNvSpPr txBox="1"/>
          <p:nvPr/>
        </p:nvSpPr>
        <p:spPr>
          <a:xfrm>
            <a:off x="188525" y="170200"/>
            <a:ext cx="8615100" cy="907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1"/>
          </a:p>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TARGETED SUPPORTS </a:t>
            </a:r>
          </a:p>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Learning,  growth, and application of targeted interventions </a:t>
            </a:r>
            <a:r>
              <a:rPr lang="en-US" sz="1800"/>
              <a:t>  </a:t>
            </a:r>
            <a:r>
              <a:rPr lang="en-US" sz="1800" b="0" i="0" u="none" strike="noStrike" cap="none">
                <a:solidFill>
                  <a:srgbClr val="000000"/>
                </a:solidFill>
                <a:latin typeface="Arial"/>
                <a:ea typeface="Arial"/>
                <a:cs typeface="Arial"/>
                <a:sym typeface="Arial"/>
              </a:rPr>
              <a:t>for individual/small groups of students</a:t>
            </a:r>
          </a:p>
        </p:txBody>
      </p:sp>
      <p:sp>
        <p:nvSpPr>
          <p:cNvPr id="146" name="Shape 146"/>
          <p:cNvSpPr txBox="1"/>
          <p:nvPr/>
        </p:nvSpPr>
        <p:spPr>
          <a:xfrm>
            <a:off x="0" y="1469475"/>
            <a:ext cx="5763000" cy="18360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900" b="1" i="0" u="none" strike="noStrike" cap="none">
                <a:solidFill>
                  <a:srgbClr val="000000"/>
                </a:solidFill>
                <a:latin typeface="Arial"/>
                <a:ea typeface="Arial"/>
                <a:cs typeface="Arial"/>
                <a:sym typeface="Arial"/>
              </a:rPr>
              <a:t>LEA Leadership commitment </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Continue following a structured framework with fidelity for a strong universal system</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1" i="0" u="none" strike="noStrike" cap="none">
                <a:solidFill>
                  <a:srgbClr val="000000"/>
                </a:solidFill>
                <a:latin typeface="Arial"/>
                <a:ea typeface="Arial"/>
                <a:cs typeface="Arial"/>
                <a:sym typeface="Arial"/>
              </a:rPr>
              <a:t>Assign a school team(s) for identified individuals/small groups to..</a:t>
            </a:r>
          </a:p>
          <a:p>
            <a:pPr marL="342900" marR="0" lvl="0" indent="-342900" algn="l" rtl="0">
              <a:lnSpc>
                <a:spcPct val="100000"/>
              </a:lnSpc>
              <a:spcBef>
                <a:spcPts val="0"/>
              </a:spcBef>
              <a:spcAft>
                <a:spcPts val="0"/>
              </a:spcAft>
              <a:buClr>
                <a:srgbClr val="000000"/>
              </a:buClr>
              <a:buFont typeface="Noto Sans Symbols"/>
              <a:buNone/>
            </a:pPr>
            <a:endParaRPr sz="1900" b="0" i="0" u="none" strike="noStrike" cap="none">
              <a:solidFill>
                <a:srgbClr val="000000"/>
              </a:solidFill>
              <a:latin typeface="Arial"/>
              <a:ea typeface="Arial"/>
              <a:cs typeface="Arial"/>
              <a:sym typeface="Arial"/>
            </a:endParaRPr>
          </a:p>
        </p:txBody>
      </p:sp>
      <p:sp>
        <p:nvSpPr>
          <p:cNvPr id="147" name="Shape 147"/>
          <p:cNvSpPr txBox="1"/>
          <p:nvPr/>
        </p:nvSpPr>
        <p:spPr>
          <a:xfrm>
            <a:off x="5763128" y="1590867"/>
            <a:ext cx="3349800" cy="52323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Central Rivers AEA commitment …</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RA and regional team</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data review</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Support the use of a screener</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prevention of the knowing and doing gap</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guidance in implementation fidelity of a structured framework </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Serve as a connector and advocate of multiple and diverse partnerships</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professional learning and follow up</a:t>
            </a:r>
          </a:p>
          <a:p>
            <a:pPr marL="342900" marR="0" lvl="0" indent="-342900" algn="l" rtl="0">
              <a:lnSpc>
                <a:spcPct val="100000"/>
              </a:lnSpc>
              <a:spcBef>
                <a:spcPts val="0"/>
              </a:spcBef>
              <a:spcAft>
                <a:spcPts val="0"/>
              </a:spcAft>
              <a:buClr>
                <a:srgbClr val="000000"/>
              </a:buClr>
              <a:buSzPct val="100000"/>
              <a:buFont typeface="Arial"/>
              <a:buChar char="•"/>
            </a:pPr>
            <a:r>
              <a:rPr lang="en-US" sz="1400" b="1" i="0" u="none" strike="noStrike" cap="none">
                <a:solidFill>
                  <a:srgbClr val="000000"/>
                </a:solidFill>
                <a:latin typeface="Arial"/>
                <a:ea typeface="Arial"/>
                <a:cs typeface="Arial"/>
                <a:sym typeface="Arial"/>
              </a:rPr>
              <a:t>May assign an appropriate Support Team</a:t>
            </a:r>
          </a:p>
          <a:p>
            <a:pPr marL="342900" marR="0" lvl="0" indent="-342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333200" y="3177000"/>
            <a:ext cx="5348400" cy="3508500"/>
          </a:xfrm>
          <a:prstGeom prst="rect">
            <a:avLst/>
          </a:prstGeom>
          <a:noFill/>
          <a:ln>
            <a:noFill/>
          </a:ln>
        </p:spPr>
        <p:txBody>
          <a:bodyPr wrap="square" lIns="91425" tIns="45700" rIns="91425" bIns="45700" anchor="t" anchorCtr="0">
            <a:noAutofit/>
          </a:bodyPr>
          <a:lstStyle/>
          <a:p>
            <a:pPr marL="0" marR="0" lvl="1" indent="0" algn="l" rtl="0">
              <a:lnSpc>
                <a:spcPct val="100000"/>
              </a:lnSpc>
              <a:spcBef>
                <a:spcPts val="0"/>
              </a:spcBef>
              <a:spcAft>
                <a:spcPts val="0"/>
              </a:spcAft>
              <a:buClr>
                <a:srgbClr val="000000"/>
              </a:buClr>
              <a:buFont typeface="Arial"/>
              <a:buNone/>
            </a:pPr>
            <a:endParaRPr sz="1900" b="1" i="0" u="none" strike="noStrike" cap="none">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dig deeper in data and supports </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develop plan(s) </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use evidence based </a:t>
            </a:r>
            <a:r>
              <a:rPr lang="en-US" sz="1800"/>
              <a:t>i</a:t>
            </a:r>
            <a:r>
              <a:rPr lang="en-US" sz="1800" b="0" i="0" u="none" strike="noStrike" cap="none">
                <a:solidFill>
                  <a:srgbClr val="000000"/>
                </a:solidFill>
                <a:latin typeface="Arial"/>
                <a:ea typeface="Arial"/>
                <a:cs typeface="Arial"/>
                <a:sym typeface="Arial"/>
              </a:rPr>
              <a:t>nterventions</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provide additional instruction </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provide structure and increased feedback </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progress monitor plans</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engage in ongoing review of implementation fidelity for targeted interventions</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possibly collaborate with more partners</a:t>
            </a:r>
          </a:p>
          <a:p>
            <a:pPr marL="342900" marR="0" lvl="0" indent="-342900" algn="l" rtl="0">
              <a:lnSpc>
                <a:spcPct val="10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Arial"/>
                <a:ea typeface="Arial"/>
                <a:cs typeface="Arial"/>
                <a:sym typeface="Arial"/>
              </a:rPr>
              <a:t>model strong collaboration between all stakeholders</a:t>
            </a:r>
          </a:p>
          <a:p>
            <a:pPr marL="285750" marR="0" lvl="0" indent="-28575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0" y="-4975"/>
            <a:ext cx="9144000" cy="2037900"/>
          </a:xfrm>
          <a:prstGeom prst="rightArrow">
            <a:avLst>
              <a:gd name="adj1" fmla="val 50000"/>
              <a:gd name="adj2" fmla="val 50000"/>
            </a:avLst>
          </a:prstGeom>
          <a:solidFill>
            <a:srgbClr val="FF9900">
              <a:alpha val="68080"/>
            </a:srgbClr>
          </a:solid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4" name="Shape 154"/>
          <p:cNvSpPr/>
          <p:nvPr/>
        </p:nvSpPr>
        <p:spPr>
          <a:xfrm>
            <a:off x="8626642" y="1588167"/>
            <a:ext cx="72300" cy="45600"/>
          </a:xfrm>
          <a:prstGeom prst="rtTriangle">
            <a:avLst/>
          </a:prstGeom>
          <a:solidFill>
            <a:schemeClr val="accent1"/>
          </a:solidFill>
          <a:ln w="25400" cap="flat" cmpd="sng">
            <a:solidFill>
              <a:srgbClr val="2A5E87"/>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5" name="Shape 155"/>
          <p:cNvSpPr/>
          <p:nvPr/>
        </p:nvSpPr>
        <p:spPr>
          <a:xfrm rot="-5642481">
            <a:off x="8565737" y="1098299"/>
            <a:ext cx="553376" cy="565410"/>
          </a:xfrm>
          <a:prstGeom prst="rtTriangle">
            <a:avLst/>
          </a:prstGeom>
          <a:solidFill>
            <a:schemeClr val="lt1"/>
          </a:solidFill>
          <a:ln w="254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56" name="Shape 156"/>
          <p:cNvSpPr txBox="1"/>
          <p:nvPr/>
        </p:nvSpPr>
        <p:spPr>
          <a:xfrm>
            <a:off x="0" y="1588175"/>
            <a:ext cx="5572200" cy="22278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900" b="1" i="0" u="none" strike="noStrike" cap="none">
                <a:solidFill>
                  <a:srgbClr val="000000"/>
                </a:solidFill>
                <a:latin typeface="Arial"/>
                <a:ea typeface="Arial"/>
                <a:cs typeface="Arial"/>
                <a:sym typeface="Arial"/>
              </a:rPr>
              <a:t>LEA Leadership commitment </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Continue following a structured framework with fidelity for a strong universal system</a:t>
            </a:r>
          </a:p>
          <a:p>
            <a:pPr marL="342900" marR="0" lvl="0" indent="-342900" algn="l" rtl="0">
              <a:lnSpc>
                <a:spcPct val="100000"/>
              </a:lnSpc>
              <a:spcBef>
                <a:spcPts val="0"/>
              </a:spcBef>
              <a:spcAft>
                <a:spcPts val="0"/>
              </a:spcAft>
              <a:buClr>
                <a:srgbClr val="000000"/>
              </a:buClr>
              <a:buSzPct val="100000"/>
              <a:buFont typeface="Noto Sans Symbols"/>
              <a:buChar char="❖"/>
            </a:pPr>
            <a:r>
              <a:rPr lang="en-US" sz="1900" b="0" i="0" u="none" strike="noStrike" cap="none">
                <a:solidFill>
                  <a:srgbClr val="000000"/>
                </a:solidFill>
                <a:latin typeface="Arial"/>
                <a:ea typeface="Arial"/>
                <a:cs typeface="Arial"/>
                <a:sym typeface="Arial"/>
              </a:rPr>
              <a:t>Identified school team(s) continue collaborative efforts for targeted supports with identified individuals/small groups </a:t>
            </a:r>
            <a:r>
              <a:rPr lang="en-US" sz="1900" b="1" i="0" u="none" strike="noStrike" cap="none">
                <a:solidFill>
                  <a:srgbClr val="000000"/>
                </a:solidFill>
                <a:latin typeface="Arial"/>
                <a:ea typeface="Arial"/>
                <a:cs typeface="Arial"/>
                <a:sym typeface="Arial"/>
              </a:rPr>
              <a:t>and..</a:t>
            </a:r>
          </a:p>
          <a:p>
            <a:pPr marL="342900" marR="0" lvl="0" indent="-342900" algn="l" rtl="0">
              <a:lnSpc>
                <a:spcPct val="100000"/>
              </a:lnSpc>
              <a:spcBef>
                <a:spcPts val="0"/>
              </a:spcBef>
              <a:spcAft>
                <a:spcPts val="0"/>
              </a:spcAft>
              <a:buClr>
                <a:srgbClr val="000000"/>
              </a:buClr>
              <a:buFont typeface="Arial"/>
              <a:buNone/>
            </a:pPr>
            <a:endParaRPr sz="1900" b="1" i="0" u="none" strike="noStrike" cap="none">
              <a:solidFill>
                <a:srgbClr val="000000"/>
              </a:solidFill>
              <a:latin typeface="Arial"/>
              <a:ea typeface="Arial"/>
              <a:cs typeface="Arial"/>
              <a:sym typeface="Arial"/>
            </a:endParaRPr>
          </a:p>
        </p:txBody>
      </p:sp>
      <p:sp>
        <p:nvSpPr>
          <p:cNvPr id="157" name="Shape 157"/>
          <p:cNvSpPr txBox="1"/>
          <p:nvPr/>
        </p:nvSpPr>
        <p:spPr>
          <a:xfrm>
            <a:off x="5584158" y="1690634"/>
            <a:ext cx="3559800" cy="5940000"/>
          </a:xfrm>
          <a:prstGeom prst="rect">
            <a:avLst/>
          </a:prstGeom>
          <a:no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Central Rivers AEA commitment …</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RA and regional team</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data review</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Support the use of a screener</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Partner in prevention of the knowing and doing gap</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guidance in implementation fidelity of a structured framework </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Serve as a connector and advocate of multiple and diverse partnerships</a:t>
            </a:r>
          </a:p>
          <a:p>
            <a:pPr marL="3429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Provide professional learning and follow up</a:t>
            </a:r>
          </a:p>
          <a:p>
            <a:pPr marL="342900" marR="0" lvl="0" indent="-342900" algn="l" rtl="0">
              <a:lnSpc>
                <a:spcPct val="100000"/>
              </a:lnSpc>
              <a:spcBef>
                <a:spcPts val="0"/>
              </a:spcBef>
              <a:spcAft>
                <a:spcPts val="0"/>
              </a:spcAft>
              <a:buClr>
                <a:srgbClr val="000000"/>
              </a:buClr>
              <a:buSzPct val="100000"/>
              <a:buFont typeface="Arial"/>
              <a:buChar char="•"/>
            </a:pPr>
            <a:r>
              <a:rPr lang="en-US" sz="1400" b="1" i="0" u="none" strike="noStrike" cap="none">
                <a:solidFill>
                  <a:srgbClr val="000000"/>
                </a:solidFill>
                <a:latin typeface="Arial"/>
                <a:ea typeface="Arial"/>
                <a:cs typeface="Arial"/>
                <a:sym typeface="Arial"/>
              </a:rPr>
              <a:t>May assign an appropriate Support Team</a:t>
            </a:r>
          </a:p>
          <a:p>
            <a:pPr marL="342900" marR="0" lvl="0" indent="-342900" algn="l" rtl="0">
              <a:lnSpc>
                <a:spcPct val="100000"/>
              </a:lnSpc>
              <a:spcBef>
                <a:spcPts val="0"/>
              </a:spcBef>
              <a:spcAft>
                <a:spcPts val="0"/>
              </a:spcAft>
              <a:buClr>
                <a:srgbClr val="000000"/>
              </a:buClr>
              <a:buSzPct val="100000"/>
              <a:buFont typeface="Arial"/>
              <a:buChar char="•"/>
            </a:pPr>
            <a:r>
              <a:rPr lang="en-US" sz="1400" b="1" i="0" u="none" strike="noStrike" cap="none">
                <a:solidFill>
                  <a:srgbClr val="000000"/>
                </a:solidFill>
                <a:latin typeface="Arial"/>
                <a:ea typeface="Arial"/>
                <a:cs typeface="Arial"/>
                <a:sym typeface="Arial"/>
              </a:rPr>
              <a:t>Collaborate in linking new partners if needed</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8" name="Shape 158"/>
          <p:cNvSpPr txBox="1"/>
          <p:nvPr/>
        </p:nvSpPr>
        <p:spPr>
          <a:xfrm>
            <a:off x="102125" y="565475"/>
            <a:ext cx="8438700" cy="861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INTENSIVE SUPPORTS</a:t>
            </a:r>
            <a:r>
              <a:rPr lang="en-US" sz="18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Learning, growth, and application of intensive interventions for individual students</a:t>
            </a:r>
          </a:p>
        </p:txBody>
      </p:sp>
      <p:sp>
        <p:nvSpPr>
          <p:cNvPr id="159" name="Shape 159"/>
          <p:cNvSpPr txBox="1"/>
          <p:nvPr/>
        </p:nvSpPr>
        <p:spPr>
          <a:xfrm>
            <a:off x="338325" y="3854500"/>
            <a:ext cx="5184900" cy="1626900"/>
          </a:xfrm>
          <a:prstGeom prst="rect">
            <a:avLst/>
          </a:prstGeom>
          <a:noFill/>
          <a:ln>
            <a:noFill/>
          </a:ln>
        </p:spPr>
        <p:txBody>
          <a:bodyPr wrap="square" lIns="91425" tIns="91425" rIns="91425" bIns="91425" anchor="ctr" anchorCtr="0">
            <a:noAutofit/>
          </a:bodyPr>
          <a:lstStyle/>
          <a:p>
            <a:pPr marL="285750" lvl="0" indent="-285750" rtl="0">
              <a:spcBef>
                <a:spcPts val="0"/>
              </a:spcBef>
              <a:buClr>
                <a:schemeClr val="dk1"/>
              </a:buClr>
              <a:buSzPct val="100000"/>
              <a:buFont typeface="Noto Sans Symbols"/>
              <a:buChar char="➢"/>
            </a:pPr>
            <a:r>
              <a:rPr lang="en-US" sz="1600" b="1">
                <a:solidFill>
                  <a:schemeClr val="dk1"/>
                </a:solidFill>
              </a:rPr>
              <a:t>may reach out to more internal/external resources</a:t>
            </a:r>
          </a:p>
          <a:p>
            <a:pPr marL="285750" lvl="0" indent="-285750" rtl="0">
              <a:spcBef>
                <a:spcPts val="0"/>
              </a:spcBef>
              <a:buClr>
                <a:schemeClr val="dk1"/>
              </a:buClr>
              <a:buSzPct val="100000"/>
              <a:buFont typeface="Noto Sans Symbols"/>
              <a:buChar char="➢"/>
            </a:pPr>
            <a:r>
              <a:rPr lang="en-US" sz="1600" b="1">
                <a:solidFill>
                  <a:schemeClr val="dk1"/>
                </a:solidFill>
              </a:rPr>
              <a:t>may spend more intensive time and resources dedicated to individual student needs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subTitle" idx="1"/>
          </p:nvPr>
        </p:nvSpPr>
        <p:spPr>
          <a:xfrm>
            <a:off x="685800" y="1576937"/>
            <a:ext cx="7772400" cy="10464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a:solidFill>
                  <a:schemeClr val="lt1"/>
                </a:solidFill>
                <a:latin typeface="Lato"/>
                <a:ea typeface="Lato"/>
                <a:cs typeface="Lato"/>
                <a:sym typeface="Lato"/>
              </a:rPr>
              <a:t>Partnering with Districts t</a:t>
            </a:r>
            <a:r>
              <a:rPr lang="en-US">
                <a:solidFill>
                  <a:schemeClr val="lt1"/>
                </a:solidFill>
              </a:rPr>
              <a:t>o Support Social, Emotional, Behavioral, and Mental Health</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a:solidFill>
                  <a:schemeClr val="lt1"/>
                </a:solidFill>
                <a:latin typeface="Lato"/>
                <a:ea typeface="Lato"/>
                <a:cs typeface="Lato"/>
                <a:sym typeface="Lato"/>
              </a:rPr>
              <a:t> </a:t>
            </a:r>
          </a:p>
          <a:p>
            <a:pPr marL="0" marR="0" lvl="0" indent="0" algn="ctr" rtl="0">
              <a:lnSpc>
                <a:spcPct val="100000"/>
              </a:lnSpc>
              <a:spcBef>
                <a:spcPts val="0"/>
              </a:spcBef>
              <a:spcAft>
                <a:spcPts val="0"/>
              </a:spcAft>
              <a:buClr>
                <a:srgbClr val="FFFFFF"/>
              </a:buClr>
              <a:buSzPct val="25000"/>
              <a:buFont typeface="Lato"/>
              <a:buNone/>
            </a:pPr>
            <a:endParaRPr sz="3600" b="1" i="0" u="none" strike="noStrike" cap="none">
              <a:solidFill>
                <a:srgbClr val="FFFFFF"/>
              </a:solidFill>
              <a:latin typeface="Lato"/>
              <a:ea typeface="Lato"/>
              <a:cs typeface="Lato"/>
              <a:sym typeface="Lato"/>
            </a:endParaRPr>
          </a:p>
        </p:txBody>
      </p:sp>
      <p:sp>
        <p:nvSpPr>
          <p:cNvPr id="165" name="Shape 165"/>
          <p:cNvSpPr txBox="1">
            <a:spLocks noGrp="1"/>
          </p:cNvSpPr>
          <p:nvPr>
            <p:ph type="ctrTitle"/>
          </p:nvPr>
        </p:nvSpPr>
        <p:spPr>
          <a:xfrm>
            <a:off x="685800" y="53722"/>
            <a:ext cx="7772400" cy="15465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Raleway"/>
              <a:buNone/>
            </a:pPr>
            <a:r>
              <a:rPr lang="en-US" sz="4800" b="0" i="0" u="none" strike="noStrike" cap="none">
                <a:solidFill>
                  <a:schemeClr val="lt1"/>
                </a:solidFill>
                <a:latin typeface="Raleway"/>
                <a:ea typeface="Raleway"/>
                <a:cs typeface="Raleway"/>
                <a:sym typeface="Raleway"/>
              </a:rPr>
              <a:t>Feedback &amp; Questions</a:t>
            </a:r>
          </a:p>
        </p:txBody>
      </p:sp>
      <p:pic>
        <p:nvPicPr>
          <p:cNvPr id="166" name="Shape 166"/>
          <p:cNvPicPr preferRelativeResize="0"/>
          <p:nvPr/>
        </p:nvPicPr>
        <p:blipFill rotWithShape="1">
          <a:blip r:embed="rId3">
            <a:alphaModFix/>
          </a:blip>
          <a:srcRect/>
          <a:stretch/>
        </p:blipFill>
        <p:spPr>
          <a:xfrm>
            <a:off x="1733150" y="2825625"/>
            <a:ext cx="5304300" cy="3205200"/>
          </a:xfrm>
          <a:prstGeom prst="rect">
            <a:avLst/>
          </a:prstGeom>
          <a:noFill/>
          <a:ln w="76200" cap="flat" cmpd="sng">
            <a:solidFill>
              <a:srgbClr val="FF9715"/>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701825" y="3706871"/>
            <a:ext cx="5216700" cy="1546500"/>
          </a:xfrm>
          <a:prstGeom prst="rect">
            <a:avLst/>
          </a:prstGeom>
        </p:spPr>
        <p:txBody>
          <a:bodyPr wrap="square" lIns="91425" tIns="91425" rIns="91425" bIns="91425" anchor="t" anchorCtr="0">
            <a:noAutofit/>
          </a:bodyPr>
          <a:lstStyle/>
          <a:p>
            <a:pPr lvl="0">
              <a:spcBef>
                <a:spcPts val="0"/>
              </a:spcBef>
              <a:buNone/>
            </a:pPr>
            <a:r>
              <a:rPr lang="en-US" u="sng">
                <a:solidFill>
                  <a:schemeClr val="hlink"/>
                </a:solidFill>
                <a:hlinkClick r:id="rId3"/>
              </a:rPr>
              <a:t>TODAY’S MEET</a:t>
            </a:r>
          </a:p>
        </p:txBody>
      </p:sp>
      <p:sp>
        <p:nvSpPr>
          <p:cNvPr id="84" name="Shape 84"/>
          <p:cNvSpPr txBox="1"/>
          <p:nvPr/>
        </p:nvSpPr>
        <p:spPr>
          <a:xfrm>
            <a:off x="842650" y="1080550"/>
            <a:ext cx="7034400" cy="1920300"/>
          </a:xfrm>
          <a:prstGeom prst="rect">
            <a:avLst/>
          </a:prstGeom>
          <a:noFill/>
          <a:ln>
            <a:noFill/>
          </a:ln>
        </p:spPr>
        <p:txBody>
          <a:bodyPr wrap="square" lIns="91425" tIns="91425" rIns="91425" bIns="91425" anchor="t" anchorCtr="0">
            <a:noAutofit/>
          </a:bodyPr>
          <a:lstStyle/>
          <a:p>
            <a:pPr lvl="0" algn="ctr" rtl="0">
              <a:spcBef>
                <a:spcPts val="0"/>
              </a:spcBef>
              <a:buNone/>
            </a:pPr>
            <a:r>
              <a:rPr lang="en-US" sz="4100"/>
              <a:t>For </a:t>
            </a:r>
          </a:p>
          <a:p>
            <a:pPr lvl="0" algn="ctr">
              <a:spcBef>
                <a:spcPts val="0"/>
              </a:spcBef>
              <a:buNone/>
            </a:pPr>
            <a:r>
              <a:rPr lang="en-US" sz="4100"/>
              <a:t>Questions and Comments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887775" y="587375"/>
            <a:ext cx="12783900" cy="1491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txBox="1"/>
          <p:nvPr/>
        </p:nvSpPr>
        <p:spPr>
          <a:xfrm>
            <a:off x="1403850" y="4528500"/>
            <a:ext cx="6336300" cy="22041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rgbClr val="2185C5"/>
                </a:solidFill>
                <a:latin typeface="Raleway"/>
                <a:ea typeface="Raleway"/>
                <a:cs typeface="Raleway"/>
                <a:sym typeface="Raleway"/>
              </a:rPr>
              <a:t>Liz Cox</a:t>
            </a:r>
          </a:p>
          <a:p>
            <a:pPr marL="0" marR="0" lvl="0" indent="0" algn="ctr" rtl="0">
              <a:lnSpc>
                <a:spcPct val="100000"/>
              </a:lnSpc>
              <a:spcBef>
                <a:spcPts val="0"/>
              </a:spcBef>
              <a:spcAft>
                <a:spcPts val="0"/>
              </a:spcAft>
              <a:buClr>
                <a:schemeClr val="dk1"/>
              </a:buClr>
              <a:buSzPct val="25000"/>
              <a:buFont typeface="Arial"/>
              <a:buNone/>
            </a:pPr>
            <a:r>
              <a:rPr lang="en-US" sz="3000">
                <a:solidFill>
                  <a:srgbClr val="2185C5"/>
                </a:solidFill>
                <a:latin typeface="Raleway"/>
                <a:ea typeface="Raleway"/>
                <a:cs typeface="Raleway"/>
                <a:sym typeface="Raleway"/>
              </a:rPr>
              <a:t>Executive Director</a:t>
            </a:r>
          </a:p>
          <a:p>
            <a:pPr marL="0" marR="0" lvl="0" indent="0" algn="ctr" rtl="0">
              <a:lnSpc>
                <a:spcPct val="100000"/>
              </a:lnSpc>
              <a:spcBef>
                <a:spcPts val="0"/>
              </a:spcBef>
              <a:spcAft>
                <a:spcPts val="0"/>
              </a:spcAft>
              <a:buClr>
                <a:schemeClr val="dk1"/>
              </a:buClr>
              <a:buSzPct val="25000"/>
              <a:buFont typeface="Arial"/>
              <a:buNone/>
            </a:pPr>
            <a:r>
              <a:rPr lang="en-US" sz="3000">
                <a:solidFill>
                  <a:srgbClr val="2185C5"/>
                </a:solidFill>
                <a:latin typeface="Raleway"/>
                <a:ea typeface="Raleway"/>
                <a:cs typeface="Raleway"/>
                <a:sym typeface="Raleway"/>
              </a:rPr>
              <a:t>Prevent Child Abuse Iowa</a:t>
            </a:r>
          </a:p>
          <a:p>
            <a:pPr marL="0" marR="0" lvl="0" indent="0" algn="l" rtl="0">
              <a:lnSpc>
                <a:spcPct val="100000"/>
              </a:lnSpc>
              <a:spcBef>
                <a:spcPts val="0"/>
              </a:spcBef>
              <a:spcAft>
                <a:spcPts val="0"/>
              </a:spcAft>
              <a:buClr>
                <a:schemeClr val="dk1"/>
              </a:buClr>
              <a:buFont typeface="Arial"/>
              <a:buNone/>
            </a:pPr>
            <a:endParaRPr sz="3600" b="0" i="0" u="none" strike="noStrike" cap="none">
              <a:solidFill>
                <a:srgbClr val="2185C5"/>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sz="3000" b="0" i="0" u="none" strike="noStrike" cap="none">
              <a:solidFill>
                <a:srgbClr val="2185C5"/>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1" name="Shape 91" descr="logo central rivers.jpg"/>
          <p:cNvPicPr preferRelativeResize="0"/>
          <p:nvPr/>
        </p:nvPicPr>
        <p:blipFill rotWithShape="1">
          <a:blip r:embed="rId3">
            <a:alphaModFix/>
          </a:blip>
          <a:srcRect/>
          <a:stretch/>
        </p:blipFill>
        <p:spPr>
          <a:xfrm>
            <a:off x="2208350" y="199725"/>
            <a:ext cx="4289100" cy="4142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0" y="0"/>
            <a:ext cx="9144000" cy="6777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descr="A Multi-Tiered System of Supports  - separated.jpg"/>
          <p:cNvPicPr preferRelativeResize="0"/>
          <p:nvPr/>
        </p:nvPicPr>
        <p:blipFill>
          <a:blip r:embed="rId3">
            <a:alphaModFix/>
          </a:blip>
          <a:stretch>
            <a:fillRect/>
          </a:stretch>
        </p:blipFill>
        <p:spPr>
          <a:xfrm>
            <a:off x="228600" y="152400"/>
            <a:ext cx="8480610" cy="655319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685800" y="1576937"/>
            <a:ext cx="7772400" cy="10464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a:solidFill>
                  <a:schemeClr val="lt1"/>
                </a:solidFill>
                <a:latin typeface="Lato"/>
                <a:ea typeface="Lato"/>
                <a:cs typeface="Lato"/>
                <a:sym typeface="Lato"/>
              </a:rPr>
              <a:t>Partnering with Districts t</a:t>
            </a:r>
            <a:r>
              <a:rPr lang="en-US">
                <a:solidFill>
                  <a:schemeClr val="lt1"/>
                </a:solidFill>
              </a:rPr>
              <a:t>o Support Social, Emotional, Behavioral, and Mental Health</a:t>
            </a:r>
          </a:p>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a:solidFill>
                  <a:schemeClr val="lt1"/>
                </a:solidFill>
                <a:latin typeface="Lato"/>
                <a:ea typeface="Lato"/>
                <a:cs typeface="Lato"/>
                <a:sym typeface="Lato"/>
              </a:rPr>
              <a:t> </a:t>
            </a:r>
          </a:p>
          <a:p>
            <a:pPr marL="0" marR="0" lvl="0" indent="0" algn="ctr" rtl="0">
              <a:lnSpc>
                <a:spcPct val="100000"/>
              </a:lnSpc>
              <a:spcBef>
                <a:spcPts val="0"/>
              </a:spcBef>
              <a:spcAft>
                <a:spcPts val="0"/>
              </a:spcAft>
              <a:buClr>
                <a:srgbClr val="FFFFFF"/>
              </a:buClr>
              <a:buSzPct val="25000"/>
              <a:buFont typeface="Lato"/>
              <a:buNone/>
            </a:pPr>
            <a:endParaRPr sz="3600" b="1" i="0" u="none" strike="noStrike" cap="none">
              <a:solidFill>
                <a:srgbClr val="FFFFFF"/>
              </a:solidFill>
              <a:latin typeface="Lato"/>
              <a:ea typeface="Lato"/>
              <a:cs typeface="Lato"/>
              <a:sym typeface="Lato"/>
            </a:endParaRPr>
          </a:p>
        </p:txBody>
      </p:sp>
      <p:sp>
        <p:nvSpPr>
          <p:cNvPr id="112" name="Shape 112"/>
          <p:cNvSpPr txBox="1">
            <a:spLocks noGrp="1"/>
          </p:cNvSpPr>
          <p:nvPr>
            <p:ph type="ctrTitle"/>
          </p:nvPr>
        </p:nvSpPr>
        <p:spPr>
          <a:xfrm>
            <a:off x="685800" y="53722"/>
            <a:ext cx="7772400" cy="15465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Raleway"/>
              <a:buNone/>
            </a:pPr>
            <a:r>
              <a:rPr lang="en-US" sz="4800" b="0" i="0" u="none" strike="noStrike" cap="none">
                <a:solidFill>
                  <a:schemeClr val="lt1"/>
                </a:solidFill>
                <a:latin typeface="Raleway"/>
                <a:ea typeface="Raleway"/>
                <a:cs typeface="Raleway"/>
                <a:sym typeface="Raleway"/>
              </a:rPr>
              <a:t>Feedback &amp; Questions</a:t>
            </a:r>
          </a:p>
        </p:txBody>
      </p:sp>
      <p:pic>
        <p:nvPicPr>
          <p:cNvPr id="113" name="Shape 113"/>
          <p:cNvPicPr preferRelativeResize="0"/>
          <p:nvPr/>
        </p:nvPicPr>
        <p:blipFill rotWithShape="1">
          <a:blip r:embed="rId3">
            <a:alphaModFix/>
          </a:blip>
          <a:srcRect/>
          <a:stretch/>
        </p:blipFill>
        <p:spPr>
          <a:xfrm>
            <a:off x="1733150" y="2825625"/>
            <a:ext cx="5304300" cy="3205200"/>
          </a:xfrm>
          <a:prstGeom prst="rect">
            <a:avLst/>
          </a:prstGeom>
          <a:noFill/>
          <a:ln w="76200" cap="flat" cmpd="sng">
            <a:solidFill>
              <a:srgbClr val="FF9715"/>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10275" y="274650"/>
            <a:ext cx="8653800" cy="5649900"/>
          </a:xfrm>
          <a:prstGeom prst="rect">
            <a:avLst/>
          </a:prstGeom>
        </p:spPr>
        <p:txBody>
          <a:bodyPr wrap="square" lIns="91425" tIns="91425" rIns="91425" bIns="91425" anchor="b" anchorCtr="0">
            <a:noAutofit/>
          </a:bodyPr>
          <a:lstStyle/>
          <a:p>
            <a:pPr lvl="0" algn="ctr" rtl="0">
              <a:spcBef>
                <a:spcPts val="0"/>
              </a:spcBef>
              <a:buNone/>
            </a:pPr>
            <a:endParaRPr/>
          </a:p>
          <a:p>
            <a:pPr lvl="0" algn="ctr" rtl="0">
              <a:spcBef>
                <a:spcPts val="0"/>
              </a:spcBef>
              <a:buNone/>
            </a:pPr>
            <a:endParaRPr/>
          </a:p>
          <a:p>
            <a:pPr lvl="0" algn="l" rtl="0">
              <a:spcBef>
                <a:spcPts val="0"/>
              </a:spcBef>
              <a:buNone/>
            </a:pPr>
            <a:r>
              <a:rPr lang="en-US" sz="1800"/>
              <a:t> </a:t>
            </a:r>
          </a:p>
          <a:p>
            <a:pPr lvl="0" rtl="0">
              <a:spcBef>
                <a:spcPts val="0"/>
              </a:spcBef>
              <a:buNone/>
            </a:pPr>
            <a:endParaRPr/>
          </a:p>
          <a:p>
            <a:pPr lvl="0" rtl="0">
              <a:spcBef>
                <a:spcPts val="0"/>
              </a:spcBef>
              <a:buNone/>
            </a:pPr>
            <a:endParaRPr/>
          </a:p>
          <a:p>
            <a:pPr lvl="0" rtl="0">
              <a:spcBef>
                <a:spcPts val="0"/>
              </a:spcBef>
              <a:buNone/>
            </a:pPr>
            <a:endParaRPr/>
          </a:p>
        </p:txBody>
      </p:sp>
      <p:pic>
        <p:nvPicPr>
          <p:cNvPr id="119" name="Shape 119" descr="HETHER FLOW CHART (1).jpg"/>
          <p:cNvPicPr preferRelativeResize="0"/>
          <p:nvPr/>
        </p:nvPicPr>
        <p:blipFill>
          <a:blip r:embed="rId3">
            <a:alphaModFix/>
          </a:blip>
          <a:stretch>
            <a:fillRect/>
          </a:stretch>
        </p:blipFill>
        <p:spPr>
          <a:xfrm>
            <a:off x="1503900" y="0"/>
            <a:ext cx="6136197" cy="685799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20975" y="274650"/>
            <a:ext cx="6462600" cy="1143000"/>
          </a:xfrm>
          <a:prstGeom prst="rect">
            <a:avLst/>
          </a:prstGeom>
        </p:spPr>
        <p:txBody>
          <a:bodyPr wrap="square" lIns="91425" tIns="91425" rIns="91425" bIns="91425" anchor="b" anchorCtr="0">
            <a:noAutofit/>
          </a:bodyPr>
          <a:lstStyle/>
          <a:p>
            <a:pPr lvl="0" algn="ctr" rtl="0">
              <a:spcBef>
                <a:spcPts val="0"/>
              </a:spcBef>
              <a:buNone/>
            </a:pPr>
            <a:r>
              <a:rPr lang="en-US" b="1">
                <a:solidFill>
                  <a:srgbClr val="000000"/>
                </a:solidFill>
              </a:rPr>
              <a:t>Central Rivers AEA </a:t>
            </a:r>
          </a:p>
          <a:p>
            <a:pPr lvl="0" algn="ctr" rtl="0">
              <a:spcBef>
                <a:spcPts val="0"/>
              </a:spcBef>
              <a:buNone/>
            </a:pPr>
            <a:r>
              <a:rPr lang="en-US" b="1">
                <a:solidFill>
                  <a:srgbClr val="000000"/>
                </a:solidFill>
              </a:rPr>
              <a:t>Support Team Structure</a:t>
            </a:r>
          </a:p>
        </p:txBody>
      </p:sp>
      <p:sp>
        <p:nvSpPr>
          <p:cNvPr id="125" name="Shape 125"/>
          <p:cNvSpPr txBox="1">
            <a:spLocks noGrp="1"/>
          </p:cNvSpPr>
          <p:nvPr>
            <p:ph type="body" idx="1"/>
          </p:nvPr>
        </p:nvSpPr>
        <p:spPr>
          <a:xfrm>
            <a:off x="1020975" y="1789050"/>
            <a:ext cx="7266900" cy="3789300"/>
          </a:xfrm>
          <a:prstGeom prst="rect">
            <a:avLst/>
          </a:prstGeom>
        </p:spPr>
        <p:txBody>
          <a:bodyPr wrap="square" lIns="91425" tIns="91425" rIns="91425" bIns="91425" anchor="t" anchorCtr="0">
            <a:noAutofit/>
          </a:bodyPr>
          <a:lstStyle/>
          <a:p>
            <a:pPr marL="457200" lvl="0" indent="-381000" rtl="0">
              <a:spcBef>
                <a:spcPts val="0"/>
              </a:spcBef>
              <a:buClr>
                <a:srgbClr val="000000"/>
              </a:buClr>
              <a:buSzPct val="80000"/>
              <a:buFont typeface="Calibri"/>
            </a:pPr>
            <a:r>
              <a:rPr lang="en-US" u="sng">
                <a:solidFill>
                  <a:schemeClr val="hlink"/>
                </a:solidFill>
                <a:latin typeface="Calibri"/>
                <a:ea typeface="Calibri"/>
                <a:cs typeface="Calibri"/>
                <a:sym typeface="Calibri"/>
                <a:hlinkClick r:id="rId3"/>
              </a:rPr>
              <a:t>Assistive Tech MTSS Structure</a:t>
            </a:r>
          </a:p>
          <a:p>
            <a:pPr marL="0" lvl="0" indent="0" rtl="0">
              <a:spcBef>
                <a:spcPts val="0"/>
              </a:spcBef>
              <a:buNone/>
            </a:pPr>
            <a:endParaRPr>
              <a:solidFill>
                <a:srgbClr val="000000"/>
              </a:solidFill>
              <a:latin typeface="Arial"/>
              <a:ea typeface="Arial"/>
              <a:cs typeface="Arial"/>
              <a:sym typeface="Arial"/>
            </a:endParaRPr>
          </a:p>
          <a:p>
            <a:pPr marL="457200" lvl="0" indent="-381000" rtl="0">
              <a:spcBef>
                <a:spcPts val="0"/>
              </a:spcBef>
              <a:buClr>
                <a:srgbClr val="000000"/>
              </a:buClr>
              <a:buSzPct val="80000"/>
              <a:buFont typeface="Calibri"/>
            </a:pPr>
            <a:r>
              <a:rPr lang="en-US" u="sng">
                <a:solidFill>
                  <a:schemeClr val="hlink"/>
                </a:solidFill>
                <a:latin typeface="Calibri"/>
                <a:ea typeface="Calibri"/>
                <a:cs typeface="Calibri"/>
                <a:sym typeface="Calibri"/>
                <a:hlinkClick r:id="rId4"/>
              </a:rPr>
              <a:t>Autism MTSS Structure </a:t>
            </a:r>
          </a:p>
          <a:p>
            <a:pPr marL="0" lvl="0" indent="0" rtl="0">
              <a:spcBef>
                <a:spcPts val="0"/>
              </a:spcBef>
              <a:buNone/>
            </a:pPr>
            <a:endParaRPr>
              <a:solidFill>
                <a:srgbClr val="000000"/>
              </a:solidFill>
              <a:latin typeface="Calibri"/>
              <a:ea typeface="Calibri"/>
              <a:cs typeface="Calibri"/>
              <a:sym typeface="Calibri"/>
            </a:endParaRPr>
          </a:p>
          <a:p>
            <a:pPr marL="457200" lvl="0" indent="-381000" rtl="0">
              <a:spcBef>
                <a:spcPts val="0"/>
              </a:spcBef>
              <a:buSzPct val="80000"/>
              <a:buFont typeface="Calibri"/>
            </a:pPr>
            <a:r>
              <a:rPr lang="en-US" u="sng">
                <a:solidFill>
                  <a:schemeClr val="hlink"/>
                </a:solidFill>
                <a:latin typeface="Calibri"/>
                <a:ea typeface="Calibri"/>
                <a:cs typeface="Calibri"/>
                <a:sym typeface="Calibri"/>
                <a:hlinkClick r:id="rId5"/>
              </a:rPr>
              <a:t>Challenging Behavior MTSS Structure</a:t>
            </a:r>
          </a:p>
          <a:p>
            <a:pPr marL="0" lvl="0" indent="0" rtl="0">
              <a:spcBef>
                <a:spcPts val="0"/>
              </a:spcBef>
              <a:buNone/>
            </a:pPr>
            <a:endParaRPr>
              <a:solidFill>
                <a:srgbClr val="000000"/>
              </a:solidFill>
              <a:latin typeface="Calibri"/>
              <a:ea typeface="Calibri"/>
              <a:cs typeface="Calibri"/>
              <a:sym typeface="Calibri"/>
            </a:endParaRPr>
          </a:p>
          <a:p>
            <a:pPr marL="457200" lvl="0" indent="-381000" rtl="0">
              <a:spcBef>
                <a:spcPts val="0"/>
              </a:spcBef>
              <a:buSzPct val="80000"/>
              <a:buFont typeface="Calibri"/>
            </a:pPr>
            <a:r>
              <a:rPr lang="en-US" u="sng">
                <a:solidFill>
                  <a:schemeClr val="hlink"/>
                </a:solidFill>
                <a:latin typeface="Calibri"/>
                <a:ea typeface="Calibri"/>
                <a:cs typeface="Calibri"/>
                <a:sym typeface="Calibri"/>
                <a:hlinkClick r:id="rId6"/>
              </a:rPr>
              <a:t>Mental Health MTSS Structure</a:t>
            </a:r>
          </a:p>
          <a:p>
            <a:pPr marL="0" lvl="0" indent="0" rtl="0">
              <a:spcBef>
                <a:spcPts val="0"/>
              </a:spcBef>
              <a:buNone/>
            </a:pPr>
            <a:endParaRPr sz="3600">
              <a:solidFill>
                <a:srgbClr val="000000"/>
              </a:solidFill>
              <a:highlight>
                <a:srgbClr val="FFFFFF"/>
              </a:highlight>
              <a:latin typeface="Calibri"/>
              <a:ea typeface="Calibri"/>
              <a:cs typeface="Calibri"/>
              <a:sym typeface="Calibri"/>
            </a:endParaRPr>
          </a:p>
          <a:p>
            <a:pPr lvl="0" rtl="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On-screen Show (4:3)</PresentationFormat>
  <Paragraphs>308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Lato</vt:lpstr>
      <vt:lpstr>Raleway</vt:lpstr>
      <vt:lpstr>Noto Sans Symbols</vt:lpstr>
      <vt:lpstr>Arial</vt:lpstr>
      <vt:lpstr>Courier New</vt:lpstr>
      <vt:lpstr>Times New Roman</vt:lpstr>
      <vt:lpstr>Antonio template</vt:lpstr>
      <vt:lpstr>PowerPoint Presentation</vt:lpstr>
      <vt:lpstr>TODAY’S MEET</vt:lpstr>
      <vt:lpstr>PowerPoint Presentation</vt:lpstr>
      <vt:lpstr>PowerPoint Presentation</vt:lpstr>
      <vt:lpstr>PowerPoint Presentation</vt:lpstr>
      <vt:lpstr>PowerPoint Presentation</vt:lpstr>
      <vt:lpstr>Feedback &amp; Questions</vt:lpstr>
      <vt:lpstr>      </vt:lpstr>
      <vt:lpstr>Central Rivers AEA  Support Team Structure</vt:lpstr>
      <vt:lpstr>     Next Steps</vt:lpstr>
      <vt:lpstr>PowerPoint Presentation</vt:lpstr>
      <vt:lpstr>PowerPoint Presentation</vt:lpstr>
      <vt:lpstr>PowerPoint Presentation</vt:lpstr>
      <vt:lpstr>Feedback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Hether Gustafson [AEA 267]</dc:creator>
  <cp:lastModifiedBy>Hether Gustafson</cp:lastModifiedBy>
  <cp:revision>1</cp:revision>
  <dcterms:modified xsi:type="dcterms:W3CDTF">2017-10-04T13:36:51Z</dcterms:modified>
</cp:coreProperties>
</file>