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8" r:id="rId4"/>
    <p:sldMasterId id="214748366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6858000" cx="9144000"/>
  <p:notesSz cx="6858000" cy="9313850"/>
  <p:embeddedFontLst>
    <p:embeddedFont>
      <p:font typeface="Raleway"/>
      <p:regular r:id="rId25"/>
      <p:bold r:id="rId26"/>
      <p:italic r:id="rId27"/>
      <p:boldItalic r:id="rId28"/>
    </p:embeddedFont>
    <p:embeddedFont>
      <p:font typeface="Lato"/>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CD51BCC8-51E2-4203-9193-B7D1177AADF0}">
  <a:tblStyle styleId="{CD51BCC8-51E2-4203-9193-B7D1177AADF0}"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med" w="med" type="none"/>
              <a:tailEnd len="med" w="med" type="none"/>
            </a:ln>
          </a:left>
          <a:right>
            <a:ln cap="flat" cmpd="sng" w="12700">
              <a:solidFill>
                <a:schemeClr val="lt1"/>
              </a:solidFill>
              <a:prstDash val="solid"/>
              <a:round/>
              <a:headEnd len="med" w="med" type="none"/>
              <a:tailEnd len="med" w="med" type="none"/>
            </a:ln>
          </a:right>
          <a:top>
            <a:ln cap="flat" cmpd="sng" w="12700">
              <a:solidFill>
                <a:schemeClr val="lt1"/>
              </a:solidFill>
              <a:prstDash val="solid"/>
              <a:round/>
              <a:headEnd len="med" w="med" type="none"/>
              <a:tailEnd len="med" w="med" type="none"/>
            </a:ln>
          </a:top>
          <a:bottom>
            <a:ln cap="flat" cmpd="sng" w="12700">
              <a:solidFill>
                <a:schemeClr val="lt1"/>
              </a:solidFill>
              <a:prstDash val="solid"/>
              <a:round/>
              <a:headEnd len="med" w="med" type="none"/>
              <a:tailEnd len="med" w="med" type="none"/>
            </a:ln>
          </a:bottom>
          <a:insideH>
            <a:ln cap="flat" cmpd="sng" w="12700">
              <a:solidFill>
                <a:schemeClr val="lt1"/>
              </a:solidFill>
              <a:prstDash val="solid"/>
              <a:round/>
              <a:headEnd len="med" w="med" type="none"/>
              <a:tailEnd len="med" w="med" type="none"/>
            </a:ln>
          </a:insideH>
          <a:insideV>
            <a:ln cap="flat" cmpd="sng" w="12700">
              <a:solidFill>
                <a:schemeClr val="lt1"/>
              </a:solidFill>
              <a:prstDash val="solid"/>
              <a:round/>
              <a:headEnd len="med" w="med" type="none"/>
              <a:tailEnd len="med" w="med"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5"/>
          </a:solidFill>
        </a:fill>
      </a:tcStyle>
    </a:lastCol>
    <a:firstCol>
      <a:tcTxStyle b="on" i="off">
        <a:font>
          <a:latin typeface="Calibri"/>
          <a:ea typeface="Calibri"/>
          <a:cs typeface="Calibri"/>
        </a:font>
        <a:schemeClr val="lt1"/>
      </a:tcTxStyle>
      <a:tcStyle>
        <a:fill>
          <a:solidFill>
            <a:schemeClr val="accent5"/>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med" w="med" type="none"/>
              <a:tailEnd len="med" w="med" type="none"/>
            </a:ln>
          </a:top>
        </a:tcBdr>
        <a:fill>
          <a:solidFill>
            <a:schemeClr val="accent5"/>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med" w="med" type="none"/>
              <a:tailEnd len="med" w="med" type="none"/>
            </a:ln>
          </a:bottom>
        </a:tcBdr>
        <a:fill>
          <a:solidFill>
            <a:schemeClr val="accent5"/>
          </a:solidFill>
        </a:fill>
      </a:tcStyle>
    </a:firstRow>
    <a:neCell>
      <a:tcTxStyle/>
    </a:neCell>
    <a:nwCell>
      <a:tcTxStyle/>
    </a:nwCell>
  </a:tblStyle>
  <a:tblStyle styleId="{9FFCB09C-3803-4D2A-8F42-025ACDA0BD64}" styleName="Table_1">
    <a:wholeTbl>
      <a:tcTxStyle b="off" i="off">
        <a:font>
          <a:latin typeface="Calibri"/>
          <a:ea typeface="Calibri"/>
          <a:cs typeface="Calibri"/>
        </a:font>
        <a:schemeClr val="dk1"/>
      </a:tcTxStyle>
      <a:tcStyle>
        <a:tcBdr>
          <a:left>
            <a:ln cap="flat" cmpd="sng" w="9525">
              <a:solidFill>
                <a:schemeClr val="accent5"/>
              </a:solidFill>
              <a:prstDash val="solid"/>
              <a:round/>
              <a:headEnd len="med" w="med" type="none"/>
              <a:tailEnd len="med" w="med" type="none"/>
            </a:ln>
          </a:left>
          <a:right>
            <a:ln cap="flat" cmpd="sng" w="9525">
              <a:solidFill>
                <a:schemeClr val="accent5"/>
              </a:solidFill>
              <a:prstDash val="solid"/>
              <a:round/>
              <a:headEnd len="med" w="med" type="none"/>
              <a:tailEnd len="med" w="med" type="none"/>
            </a:ln>
          </a:right>
          <a:top>
            <a:ln cap="flat" cmpd="sng" w="9525">
              <a:solidFill>
                <a:schemeClr val="accent5"/>
              </a:solidFill>
              <a:prstDash val="solid"/>
              <a:round/>
              <a:headEnd len="med" w="med" type="none"/>
              <a:tailEnd len="med" w="med" type="none"/>
            </a:ln>
          </a:top>
          <a:bottom>
            <a:ln cap="flat" cmpd="sng" w="9525">
              <a:solidFill>
                <a:schemeClr val="accent5"/>
              </a:solidFill>
              <a:prstDash val="solid"/>
              <a:round/>
              <a:headEnd len="med" w="med" type="none"/>
              <a:tailEnd len="med" w="med" type="none"/>
            </a:ln>
          </a:bottom>
          <a:insideH>
            <a:ln cap="flat" cmpd="sng" w="9525">
              <a:solidFill>
                <a:srgbClr val="000000">
                  <a:alpha val="0"/>
                </a:srgbClr>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fill>
          <a:solidFill>
            <a:srgbClr val="FFFFFF">
              <a:alpha val="0"/>
            </a:srgbClr>
          </a:solidFill>
        </a:fill>
      </a:tcStyle>
    </a:wholeTbl>
    <a:band1H>
      <a:tcTxStyle/>
      <a:tcStyle>
        <a:tcBdr>
          <a:top>
            <a:ln cap="flat" cmpd="sng" w="9525">
              <a:solidFill>
                <a:schemeClr val="accent5"/>
              </a:solidFill>
              <a:prstDash val="solid"/>
              <a:round/>
              <a:headEnd len="med" w="med" type="none"/>
              <a:tailEnd len="med" w="med" type="none"/>
            </a:ln>
          </a:top>
          <a:bottom>
            <a:ln cap="flat" cmpd="sng" w="9525">
              <a:solidFill>
                <a:schemeClr val="accent5"/>
              </a:solidFill>
              <a:prstDash val="solid"/>
              <a:round/>
              <a:headEnd len="med" w="med" type="none"/>
              <a:tailEnd len="med" w="med" type="none"/>
            </a:ln>
          </a:bottom>
        </a:tcBdr>
      </a:tcStyle>
    </a:band1H>
    <a:band2H>
      <a:tcTxStyle/>
    </a:band2H>
    <a:band1V>
      <a:tcTxStyle/>
      <a:tcStyle>
        <a:tcBdr>
          <a:left>
            <a:ln cap="flat" cmpd="sng" w="9525">
              <a:solidFill>
                <a:schemeClr val="accent5"/>
              </a:solidFill>
              <a:prstDash val="solid"/>
              <a:round/>
              <a:headEnd len="med" w="med" type="none"/>
              <a:tailEnd len="med" w="med" type="none"/>
            </a:ln>
          </a:left>
          <a:right>
            <a:ln cap="flat" cmpd="sng" w="9525">
              <a:solidFill>
                <a:schemeClr val="accent5"/>
              </a:solidFill>
              <a:prstDash val="solid"/>
              <a:round/>
              <a:headEnd len="med" w="med" type="none"/>
              <a:tailEnd len="med" w="med" type="none"/>
            </a:ln>
          </a:right>
        </a:tcBdr>
      </a:tcStyle>
    </a:band1V>
    <a:band2V>
      <a:tcTxStyle/>
      <a:tcStyle>
        <a:tcBdr>
          <a:left>
            <a:ln cap="flat" cmpd="sng" w="9525">
              <a:solidFill>
                <a:schemeClr val="accent5"/>
              </a:solidFill>
              <a:prstDash val="solid"/>
              <a:round/>
              <a:headEnd len="med" w="med" type="none"/>
              <a:tailEnd len="med" w="med" type="none"/>
            </a:ln>
          </a:left>
          <a:right>
            <a:ln cap="flat" cmpd="sng" w="9525">
              <a:solidFill>
                <a:schemeClr val="accent5"/>
              </a:solidFill>
              <a:prstDash val="solid"/>
              <a:round/>
              <a:headEnd len="med" w="med" type="none"/>
              <a:tailEnd len="med" w="med" type="none"/>
            </a:ln>
          </a:right>
        </a:tcBdr>
      </a:tcStyle>
    </a:band2V>
    <a:lastCol>
      <a:tcTxStyle b="on" i="off"/>
    </a:lastCol>
    <a:firstCol>
      <a:tcTxStyle b="on" i="off"/>
    </a:firstCol>
    <a:lastRow>
      <a:tcTxStyle b="on" i="off"/>
      <a:tcStyle>
        <a:tcBdr>
          <a:top>
            <a:ln cap="flat" cmpd="sng" w="50800">
              <a:solidFill>
                <a:schemeClr val="accent5"/>
              </a:solidFill>
              <a:prstDash val="solid"/>
              <a:round/>
              <a:headEnd len="med" w="med" type="none"/>
              <a:tailEnd len="med" w="med" type="none"/>
            </a:ln>
          </a:top>
        </a:tcBdr>
      </a:tcStyle>
    </a:lastRow>
    <a:seCell>
      <a:tcTxStyle/>
    </a:seCell>
    <a:swCell>
      <a:tcTxStyle/>
    </a:swCell>
    <a:firstRow>
      <a:tcTxStyle b="on" i="off">
        <a:font>
          <a:latin typeface="Calibri"/>
          <a:ea typeface="Calibri"/>
          <a:cs typeface="Calibri"/>
        </a:font>
        <a:schemeClr val="lt1"/>
      </a:tcTxStyle>
      <a:tcStyle>
        <a:fill>
          <a:solidFill>
            <a:schemeClr val="accent5"/>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Raleway-bold.fntdata"/><Relationship Id="rId25" Type="http://schemas.openxmlformats.org/officeDocument/2006/relationships/font" Target="fonts/Raleway-regular.fntdata"/><Relationship Id="rId28" Type="http://schemas.openxmlformats.org/officeDocument/2006/relationships/font" Target="fonts/Raleway-boldItalic.fntdata"/><Relationship Id="rId27" Type="http://schemas.openxmlformats.org/officeDocument/2006/relationships/font" Target="fonts/Raleway-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Lato-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ato-italic.fntdata"/><Relationship Id="rId30" Type="http://schemas.openxmlformats.org/officeDocument/2006/relationships/font" Target="fonts/Lato-bold.fntdata"/><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font" Target="fonts/Lato-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p:nvPr>
            <p:ph idx="2" type="sldImg"/>
          </p:nvPr>
        </p:nvSpPr>
        <p:spPr>
          <a:xfrm>
            <a:off x="1101725" y="698500"/>
            <a:ext cx="4654550" cy="34925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1" y="4424085"/>
            <a:ext cx="5486399" cy="4191238"/>
          </a:xfrm>
          <a:prstGeom prst="rect">
            <a:avLst/>
          </a:prstGeom>
          <a:noFill/>
          <a:ln>
            <a:noFill/>
          </a:ln>
        </p:spPr>
        <p:txBody>
          <a:bodyPr anchorCtr="0" anchor="t" bIns="91425" lIns="91425" rIns="91425" wrap="square" tIns="91425"/>
          <a:lstStyle>
            <a:lvl1pPr indent="69850" lvl="0" marL="0" marR="0" rtl="0" algn="l">
              <a:spcBef>
                <a:spcPts val="0"/>
              </a:spcBef>
              <a:buClr>
                <a:schemeClr val="dk1"/>
              </a:buClr>
              <a:buSzPct val="100000"/>
              <a:buFont typeface="Arial"/>
              <a:buChar char="●"/>
              <a:defRPr b="0" i="0" sz="1100" u="none" cap="none" strike="noStrike">
                <a:solidFill>
                  <a:schemeClr val="dk1"/>
                </a:solidFill>
                <a:latin typeface="Arial"/>
                <a:ea typeface="Arial"/>
                <a:cs typeface="Arial"/>
                <a:sym typeface="Arial"/>
              </a:defRPr>
            </a:lvl1pPr>
            <a:lvl2pPr indent="69850" lvl="1" marL="457200" marR="0" rtl="0" algn="l">
              <a:spcBef>
                <a:spcPts val="0"/>
              </a:spcBef>
              <a:buClr>
                <a:schemeClr val="dk1"/>
              </a:buClr>
              <a:buSzPct val="100000"/>
              <a:buFont typeface="Arial"/>
              <a:buChar char="○"/>
              <a:defRPr b="0" i="0" sz="1100" u="none" cap="none" strike="noStrike">
                <a:solidFill>
                  <a:schemeClr val="dk1"/>
                </a:solidFill>
                <a:latin typeface="Arial"/>
                <a:ea typeface="Arial"/>
                <a:cs typeface="Arial"/>
                <a:sym typeface="Arial"/>
              </a:defRPr>
            </a:lvl2pPr>
            <a:lvl3pPr indent="69850" lvl="2" marL="914400" marR="0" rtl="0" algn="l">
              <a:spcBef>
                <a:spcPts val="0"/>
              </a:spcBef>
              <a:buClr>
                <a:schemeClr val="dk1"/>
              </a:buClr>
              <a:buSzPct val="100000"/>
              <a:buFont typeface="Arial"/>
              <a:buChar char="■"/>
              <a:defRPr b="0" i="0" sz="1100" u="none" cap="none" strike="noStrike">
                <a:solidFill>
                  <a:schemeClr val="dk1"/>
                </a:solidFill>
                <a:latin typeface="Arial"/>
                <a:ea typeface="Arial"/>
                <a:cs typeface="Arial"/>
                <a:sym typeface="Arial"/>
              </a:defRPr>
            </a:lvl3pPr>
            <a:lvl4pPr indent="69850" lvl="3" marL="1371600" marR="0" rtl="0" algn="l">
              <a:spcBef>
                <a:spcPts val="0"/>
              </a:spcBef>
              <a:buClr>
                <a:schemeClr val="dk1"/>
              </a:buClr>
              <a:buSzPct val="100000"/>
              <a:buFont typeface="Arial"/>
              <a:buChar char="●"/>
              <a:defRPr b="0" i="0" sz="1100" u="none" cap="none" strike="noStrike">
                <a:solidFill>
                  <a:schemeClr val="dk1"/>
                </a:solidFill>
                <a:latin typeface="Arial"/>
                <a:ea typeface="Arial"/>
                <a:cs typeface="Arial"/>
                <a:sym typeface="Arial"/>
              </a:defRPr>
            </a:lvl4pPr>
            <a:lvl5pPr indent="69850" lvl="4" marL="1828800" marR="0" rtl="0" algn="l">
              <a:spcBef>
                <a:spcPts val="0"/>
              </a:spcBef>
              <a:buClr>
                <a:schemeClr val="dk1"/>
              </a:buClr>
              <a:buSzPct val="100000"/>
              <a:buFont typeface="Arial"/>
              <a:buChar char="○"/>
              <a:defRPr b="0" i="0" sz="1100" u="none" cap="none" strike="noStrike">
                <a:solidFill>
                  <a:schemeClr val="dk1"/>
                </a:solidFill>
                <a:latin typeface="Arial"/>
                <a:ea typeface="Arial"/>
                <a:cs typeface="Arial"/>
                <a:sym typeface="Arial"/>
              </a:defRPr>
            </a:lvl5pPr>
            <a:lvl6pPr indent="69850" lvl="5" marL="2286000" marR="0" rtl="0" algn="l">
              <a:spcBef>
                <a:spcPts val="0"/>
              </a:spcBef>
              <a:buClr>
                <a:schemeClr val="dk1"/>
              </a:buClr>
              <a:buSzPct val="100000"/>
              <a:buFont typeface="Arial"/>
              <a:buChar char="■"/>
              <a:defRPr b="0" i="0" sz="1100" u="none" cap="none" strike="noStrike">
                <a:solidFill>
                  <a:schemeClr val="dk1"/>
                </a:solidFill>
                <a:latin typeface="Arial"/>
                <a:ea typeface="Arial"/>
                <a:cs typeface="Arial"/>
                <a:sym typeface="Arial"/>
              </a:defRPr>
            </a:lvl6pPr>
            <a:lvl7pPr indent="69850" lvl="6" marL="2743200" marR="0" rtl="0" algn="l">
              <a:spcBef>
                <a:spcPts val="0"/>
              </a:spcBef>
              <a:buClr>
                <a:schemeClr val="dk1"/>
              </a:buClr>
              <a:buSzPct val="100000"/>
              <a:buFont typeface="Arial"/>
              <a:buChar char="●"/>
              <a:defRPr b="0" i="0" sz="1100" u="none" cap="none" strike="noStrike">
                <a:solidFill>
                  <a:schemeClr val="dk1"/>
                </a:solidFill>
                <a:latin typeface="Arial"/>
                <a:ea typeface="Arial"/>
                <a:cs typeface="Arial"/>
                <a:sym typeface="Arial"/>
              </a:defRPr>
            </a:lvl7pPr>
            <a:lvl8pPr indent="69850" lvl="7" marL="3200400" marR="0" rtl="0" algn="l">
              <a:spcBef>
                <a:spcPts val="0"/>
              </a:spcBef>
              <a:buClr>
                <a:schemeClr val="dk1"/>
              </a:buClr>
              <a:buSzPct val="100000"/>
              <a:buFont typeface="Arial"/>
              <a:buChar char="○"/>
              <a:defRPr b="0" i="0" sz="1100" u="none" cap="none" strike="noStrike">
                <a:solidFill>
                  <a:schemeClr val="dk1"/>
                </a:solidFill>
                <a:latin typeface="Arial"/>
                <a:ea typeface="Arial"/>
                <a:cs typeface="Arial"/>
                <a:sym typeface="Arial"/>
              </a:defRPr>
            </a:lvl8pPr>
            <a:lvl9pPr indent="69850" lvl="8" marL="3657600" marR="0" rtl="0" algn="l">
              <a:spcBef>
                <a:spcPts val="0"/>
              </a:spcBef>
              <a:buClr>
                <a:schemeClr val="dk1"/>
              </a:buClr>
              <a:buSzPct val="100000"/>
              <a:buFont typeface="Arial"/>
              <a:buChar char="■"/>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1101725" y="698500"/>
            <a:ext cx="4654550" cy="34925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7" name="Shape 147"/>
          <p:cNvSpPr txBox="1"/>
          <p:nvPr>
            <p:ph idx="1" type="body"/>
          </p:nvPr>
        </p:nvSpPr>
        <p:spPr>
          <a:xfrm>
            <a:off x="685801" y="4424085"/>
            <a:ext cx="5486399" cy="4191238"/>
          </a:xfrm>
          <a:prstGeom prst="rect">
            <a:avLst/>
          </a:prstGeom>
          <a:noFill/>
          <a:ln>
            <a:noFill/>
          </a:ln>
        </p:spPr>
        <p:txBody>
          <a:bodyPr anchorCtr="0" anchor="t" bIns="91425" lIns="91425" rIns="91425" wrap="square" tIns="91425">
            <a:noAutofit/>
          </a:bodyPr>
          <a:lstStyle/>
          <a:p>
            <a:pPr indent="-17462" lvl="0" marL="0" marR="0" rtl="0" algn="l">
              <a:spcBef>
                <a:spcPts val="0"/>
              </a:spcBef>
              <a:spcAft>
                <a:spcPts val="0"/>
              </a:spcAft>
              <a:buClr>
                <a:schemeClr val="dk1"/>
              </a:buClr>
              <a:buSzPct val="25000"/>
              <a:buFont typeface="Arial"/>
              <a:buNone/>
            </a:pPr>
            <a:r>
              <a:rPr b="0" i="0" lang="en-US" sz="1100" u="none" cap="none" strike="noStrike">
                <a:solidFill>
                  <a:schemeClr val="dk1"/>
                </a:solidFill>
                <a:latin typeface="Arial"/>
                <a:ea typeface="Arial"/>
                <a:cs typeface="Arial"/>
                <a:sym typeface="Arial"/>
              </a:rPr>
              <a:t>1:00 </a:t>
            </a:r>
          </a:p>
          <a:p>
            <a:pPr indent="-17462" lvl="0" marL="0" marR="0" rtl="0" algn="l">
              <a:spcBef>
                <a:spcPts val="0"/>
              </a:spcBef>
              <a:spcAft>
                <a:spcPts val="0"/>
              </a:spcAft>
              <a:buClr>
                <a:schemeClr val="dk1"/>
              </a:buClr>
              <a:buSzPct val="25000"/>
              <a:buFont typeface="Arial"/>
              <a:buNone/>
            </a:pPr>
            <a:r>
              <a:rPr b="0" i="0" lang="en-US" sz="1100" u="none" cap="none" strike="noStrike">
                <a:solidFill>
                  <a:schemeClr val="dk1"/>
                </a:solidFill>
                <a:latin typeface="Arial"/>
                <a:ea typeface="Arial"/>
                <a:cs typeface="Arial"/>
                <a:sym typeface="Arial"/>
              </a:rPr>
              <a:t>Copies for the group</a:t>
            </a:r>
          </a:p>
          <a:p>
            <a:pPr indent="-17462" lvl="0" marL="0" marR="0" rtl="0" algn="l">
              <a:spcBef>
                <a:spcPts val="0"/>
              </a:spcBef>
              <a:spcAft>
                <a:spcPts val="0"/>
              </a:spcAft>
              <a:buClr>
                <a:schemeClr val="dk1"/>
              </a:buClr>
              <a:buSzPct val="25000"/>
              <a:buFont typeface="Arial"/>
              <a:buNone/>
            </a:pPr>
            <a:r>
              <a:rPr b="0" i="0" lang="en-US" sz="1100" u="none" cap="none" strike="noStrike">
                <a:solidFill>
                  <a:schemeClr val="dk1"/>
                </a:solidFill>
                <a:latin typeface="Arial"/>
                <a:ea typeface="Arial"/>
                <a:cs typeface="Arial"/>
                <a:sym typeface="Arial"/>
              </a:rPr>
              <a:t>Link to PPT in agenda</a:t>
            </a:r>
          </a:p>
          <a:p>
            <a:pPr indent="-17462" lvl="0" marL="0" marR="0" rtl="0" algn="l">
              <a:spcBef>
                <a:spcPts val="0"/>
              </a:spcBef>
              <a:spcAft>
                <a:spcPts val="0"/>
              </a:spcAft>
              <a:buClr>
                <a:schemeClr val="dk1"/>
              </a:buClr>
              <a:buSzPct val="25000"/>
              <a:buFont typeface="Arial"/>
              <a:buNone/>
            </a:pPr>
            <a:r>
              <a:rPr b="0" i="0" lang="en-US" sz="1100" u="none" cap="none" strike="noStrike">
                <a:solidFill>
                  <a:schemeClr val="dk1"/>
                </a:solidFill>
                <a:latin typeface="Arial"/>
                <a:ea typeface="Arial"/>
                <a:cs typeface="Arial"/>
                <a:sym typeface="Arial"/>
              </a:rPr>
              <a:t>Copies of the 3 arrows doc   (Brochure for Aug)</a:t>
            </a:r>
          </a:p>
          <a:p>
            <a:pPr indent="-17462" lvl="0" marL="0" marR="0" rtl="0" algn="l">
              <a:spcBef>
                <a:spcPts val="0"/>
              </a:spcBef>
              <a:spcAft>
                <a:spcPts val="0"/>
              </a:spcAft>
              <a:buClr>
                <a:schemeClr val="dk1"/>
              </a:buClr>
              <a:buSzPct val="25000"/>
              <a:buFont typeface="Arial"/>
              <a:buNone/>
            </a:pPr>
            <a:r>
              <a:rPr b="0" i="0" lang="en-US" sz="1100" u="none" cap="none" strike="noStrike">
                <a:solidFill>
                  <a:schemeClr val="dk1"/>
                </a:solidFill>
                <a:latin typeface="Arial"/>
                <a:ea typeface="Arial"/>
                <a:cs typeface="Arial"/>
                <a:sym typeface="Arial"/>
              </a:rPr>
              <a:t>Copies of Theory of action  (Brochure for Aug)</a:t>
            </a:r>
          </a:p>
          <a:p>
            <a:pPr indent="-17462" lvl="0" marL="0" marR="0" rtl="0" algn="l">
              <a:spcBef>
                <a:spcPts val="0"/>
              </a:spcBef>
              <a:spcAft>
                <a:spcPts val="0"/>
              </a:spcAft>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a:p>
            <a:pPr indent="-17462" lvl="0" marL="0" marR="0" rtl="0" algn="l">
              <a:spcBef>
                <a:spcPts val="0"/>
              </a:spcBef>
              <a:spcAft>
                <a:spcPts val="0"/>
              </a:spcAft>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a:p>
            <a:pPr indent="-17462" lvl="0" marL="0" marR="0" rtl="0" algn="l">
              <a:spcBef>
                <a:spcPts val="0"/>
              </a:spcBef>
              <a:spcAft>
                <a:spcPts val="0"/>
              </a:spcAft>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a:p>
            <a:pPr indent="-17462" lvl="0" marL="0" marR="0" rtl="0" algn="l">
              <a:spcBef>
                <a:spcPts val="0"/>
              </a:spcBef>
              <a:spcAft>
                <a:spcPts val="0"/>
              </a:spcAft>
              <a:buClr>
                <a:schemeClr val="dk1"/>
              </a:buClr>
              <a:buSzPct val="25000"/>
              <a:buFont typeface="Arial"/>
              <a:buNone/>
            </a:pPr>
            <a:r>
              <a:rPr b="0" i="0" lang="en-US" sz="1100" u="none" cap="none" strike="noStrike">
                <a:solidFill>
                  <a:schemeClr val="dk1"/>
                </a:solidFill>
                <a:latin typeface="Arial"/>
                <a:ea typeface="Arial"/>
                <a:cs typeface="Arial"/>
                <a:sym typeface="Arial"/>
              </a:rPr>
              <a:t>4 sections of this presentation</a:t>
            </a:r>
            <a:br>
              <a:rPr b="0" i="0" lang="en-US" sz="1100" u="none" cap="none" strike="noStrike">
                <a:solidFill>
                  <a:schemeClr val="dk1"/>
                </a:solidFill>
                <a:latin typeface="Arial"/>
                <a:ea typeface="Arial"/>
                <a:cs typeface="Arial"/>
                <a:sym typeface="Arial"/>
              </a:rPr>
            </a:br>
            <a:r>
              <a:rPr b="0" i="0" lang="en-US" sz="1100" u="none" cap="none" strike="noStrike">
                <a:solidFill>
                  <a:schemeClr val="dk1"/>
                </a:solidFill>
                <a:latin typeface="Arial"/>
                <a:ea typeface="Arial"/>
                <a:cs typeface="Arial"/>
                <a:sym typeface="Arial"/>
              </a:rPr>
              <a:t>1 What is the issue *current reality</a:t>
            </a:r>
            <a:br>
              <a:rPr b="0" i="0" lang="en-US" sz="1100" u="none" cap="none" strike="noStrike">
                <a:solidFill>
                  <a:schemeClr val="dk1"/>
                </a:solidFill>
                <a:latin typeface="Arial"/>
                <a:ea typeface="Arial"/>
                <a:cs typeface="Arial"/>
                <a:sym typeface="Arial"/>
              </a:rPr>
            </a:br>
            <a:r>
              <a:rPr b="0" i="0" lang="en-US" sz="1100" u="none" cap="none" strike="noStrike">
                <a:solidFill>
                  <a:schemeClr val="dk1"/>
                </a:solidFill>
                <a:latin typeface="Arial"/>
                <a:ea typeface="Arial"/>
                <a:cs typeface="Arial"/>
                <a:sym typeface="Arial"/>
              </a:rPr>
              <a:t>2 All possible causes to issue</a:t>
            </a:r>
            <a:br>
              <a:rPr b="0" i="0" lang="en-US" sz="1100" u="none" cap="none" strike="noStrike">
                <a:solidFill>
                  <a:schemeClr val="dk1"/>
                </a:solidFill>
                <a:latin typeface="Arial"/>
                <a:ea typeface="Arial"/>
                <a:cs typeface="Arial"/>
                <a:sym typeface="Arial"/>
              </a:rPr>
            </a:br>
            <a:r>
              <a:rPr b="0" i="0" lang="en-US" sz="1100" u="none" cap="none" strike="noStrike">
                <a:solidFill>
                  <a:schemeClr val="dk1"/>
                </a:solidFill>
                <a:latin typeface="Arial"/>
                <a:ea typeface="Arial"/>
                <a:cs typeface="Arial"/>
                <a:sym typeface="Arial"/>
              </a:rPr>
              <a:t>No plan, not sticking to plan, </a:t>
            </a:r>
            <a:br>
              <a:rPr b="0" i="0" lang="en-US" sz="1100" u="none" cap="none" strike="noStrike">
                <a:solidFill>
                  <a:schemeClr val="dk1"/>
                </a:solidFill>
                <a:latin typeface="Arial"/>
                <a:ea typeface="Arial"/>
                <a:cs typeface="Arial"/>
                <a:sym typeface="Arial"/>
              </a:rPr>
            </a:br>
            <a:r>
              <a:rPr b="0" i="0" lang="en-US" sz="1100" u="none" cap="none" strike="noStrike">
                <a:solidFill>
                  <a:schemeClr val="dk1"/>
                </a:solidFill>
                <a:latin typeface="Arial"/>
                <a:ea typeface="Arial"/>
                <a:cs typeface="Arial"/>
                <a:sym typeface="Arial"/>
              </a:rPr>
              <a:t>3 Some Solutions</a:t>
            </a:r>
            <a:br>
              <a:rPr b="0" i="0" lang="en-US" sz="1100" u="none" cap="none" strike="noStrike">
                <a:solidFill>
                  <a:schemeClr val="dk1"/>
                </a:solidFill>
                <a:latin typeface="Arial"/>
                <a:ea typeface="Arial"/>
                <a:cs typeface="Arial"/>
                <a:sym typeface="Arial"/>
              </a:rPr>
            </a:br>
            <a:r>
              <a:rPr b="0" i="0" lang="en-US" sz="1100" u="none" cap="none" strike="noStrike">
                <a:solidFill>
                  <a:schemeClr val="dk1"/>
                </a:solidFill>
                <a:latin typeface="Arial"/>
                <a:ea typeface="Arial"/>
                <a:cs typeface="Arial"/>
                <a:sym typeface="Arial"/>
              </a:rPr>
              <a:t>3 approaches to a plan</a:t>
            </a:r>
            <a:br>
              <a:rPr b="0" i="0" lang="en-US" sz="1100" u="none" cap="none" strike="noStrike">
                <a:solidFill>
                  <a:schemeClr val="dk1"/>
                </a:solidFill>
                <a:latin typeface="Arial"/>
                <a:ea typeface="Arial"/>
                <a:cs typeface="Arial"/>
                <a:sym typeface="Arial"/>
              </a:rPr>
            </a:br>
            <a:r>
              <a:rPr b="0" i="0" lang="en-US" sz="1100" u="none" cap="none" strike="noStrike">
                <a:solidFill>
                  <a:schemeClr val="dk1"/>
                </a:solidFill>
                <a:latin typeface="Arial"/>
                <a:ea typeface="Arial"/>
                <a:cs typeface="Arial"/>
                <a:sym typeface="Arial"/>
              </a:rPr>
              <a:t>4 Best Solution</a:t>
            </a:r>
            <a:br>
              <a:rPr b="0" i="0" lang="en-US" sz="1100" u="none" cap="none" strike="noStrike">
                <a:solidFill>
                  <a:schemeClr val="dk1"/>
                </a:solidFill>
                <a:latin typeface="Arial"/>
                <a:ea typeface="Arial"/>
                <a:cs typeface="Arial"/>
                <a:sym typeface="Arial"/>
              </a:rPr>
            </a:br>
            <a:r>
              <a:rPr b="0" i="0" lang="en-US" sz="1100" u="none" cap="none" strike="noStrike">
                <a:solidFill>
                  <a:schemeClr val="dk1"/>
                </a:solidFill>
                <a:latin typeface="Arial"/>
                <a:ea typeface="Arial"/>
                <a:cs typeface="Arial"/>
                <a:sym typeface="Arial"/>
              </a:rPr>
              <a:t>vision leadership and implementation and partnerships</a:t>
            </a:r>
          </a:p>
          <a:p>
            <a:pPr indent="-17462" lvl="0" marL="0" marR="0" rtl="0" algn="l">
              <a:spcBef>
                <a:spcPts val="0"/>
              </a:spcBef>
              <a:spcAft>
                <a:spcPts val="0"/>
              </a:spcAft>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a:p>
            <a:pPr indent="-17462" lvl="0" marL="0" marR="0" rtl="0" algn="l">
              <a:spcBef>
                <a:spcPts val="0"/>
              </a:spcBef>
              <a:spcAft>
                <a:spcPts val="0"/>
              </a:spcAft>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a:p>
            <a:pPr indent="-17462" lvl="0" marL="0" marR="0" rtl="0" algn="l">
              <a:spcBef>
                <a:spcPts val="0"/>
              </a:spcBef>
              <a:spcAft>
                <a:spcPts val="0"/>
              </a:spcAft>
              <a:buClr>
                <a:schemeClr val="dk1"/>
              </a:buClr>
              <a:buSzPct val="25000"/>
              <a:buFont typeface="Arial"/>
              <a:buNone/>
            </a:pPr>
            <a:r>
              <a:rPr b="0" i="0" lang="en-US" sz="1100" u="none" cap="none" strike="noStrike">
                <a:solidFill>
                  <a:schemeClr val="dk1"/>
                </a:solidFill>
                <a:latin typeface="Arial"/>
                <a:ea typeface="Arial"/>
                <a:cs typeface="Arial"/>
                <a:sym typeface="Arial"/>
              </a:rPr>
              <a:t>4 sections of this presentation</a:t>
            </a:r>
            <a:br>
              <a:rPr b="0" i="0" lang="en-US" sz="1100" u="none" cap="none" strike="noStrike">
                <a:solidFill>
                  <a:schemeClr val="dk1"/>
                </a:solidFill>
                <a:latin typeface="Arial"/>
                <a:ea typeface="Arial"/>
                <a:cs typeface="Arial"/>
                <a:sym typeface="Arial"/>
              </a:rPr>
            </a:br>
            <a:r>
              <a:rPr b="0" i="0" lang="en-US" sz="1100" u="none" cap="none" strike="noStrike">
                <a:solidFill>
                  <a:schemeClr val="dk1"/>
                </a:solidFill>
                <a:latin typeface="Arial"/>
                <a:ea typeface="Arial"/>
                <a:cs typeface="Arial"/>
                <a:sym typeface="Arial"/>
              </a:rPr>
              <a:t>1 What is the issue</a:t>
            </a:r>
            <a:br>
              <a:rPr b="0" i="0" lang="en-US" sz="1100" u="none" cap="none" strike="noStrike">
                <a:solidFill>
                  <a:schemeClr val="dk1"/>
                </a:solidFill>
                <a:latin typeface="Arial"/>
                <a:ea typeface="Arial"/>
                <a:cs typeface="Arial"/>
                <a:sym typeface="Arial"/>
              </a:rPr>
            </a:br>
            <a:r>
              <a:rPr b="0" i="0" lang="en-US" sz="1100" u="none" cap="none" strike="noStrike">
                <a:solidFill>
                  <a:schemeClr val="dk1"/>
                </a:solidFill>
                <a:latin typeface="Arial"/>
                <a:ea typeface="Arial"/>
                <a:cs typeface="Arial"/>
                <a:sym typeface="Arial"/>
              </a:rPr>
              <a:t>2 All possible causes to issue</a:t>
            </a:r>
            <a:br>
              <a:rPr b="0" i="0" lang="en-US" sz="1100" u="none" cap="none" strike="noStrike">
                <a:solidFill>
                  <a:schemeClr val="dk1"/>
                </a:solidFill>
                <a:latin typeface="Arial"/>
                <a:ea typeface="Arial"/>
                <a:cs typeface="Arial"/>
                <a:sym typeface="Arial"/>
              </a:rPr>
            </a:br>
            <a:r>
              <a:rPr b="0" i="0" lang="en-US" sz="1100" u="none" cap="none" strike="noStrike">
                <a:solidFill>
                  <a:schemeClr val="dk1"/>
                </a:solidFill>
                <a:latin typeface="Arial"/>
                <a:ea typeface="Arial"/>
                <a:cs typeface="Arial"/>
                <a:sym typeface="Arial"/>
              </a:rPr>
              <a:t>3 Some Solutions</a:t>
            </a:r>
            <a:br>
              <a:rPr b="0" i="0" lang="en-US" sz="1100" u="none" cap="none" strike="noStrike">
                <a:solidFill>
                  <a:schemeClr val="dk1"/>
                </a:solidFill>
                <a:latin typeface="Arial"/>
                <a:ea typeface="Arial"/>
                <a:cs typeface="Arial"/>
                <a:sym typeface="Arial"/>
              </a:rPr>
            </a:br>
            <a:r>
              <a:rPr b="0" i="0" lang="en-US" sz="1100" u="none" cap="none" strike="noStrike">
                <a:solidFill>
                  <a:schemeClr val="dk1"/>
                </a:solidFill>
                <a:latin typeface="Arial"/>
                <a:ea typeface="Arial"/>
                <a:cs typeface="Arial"/>
                <a:sym typeface="Arial"/>
              </a:rPr>
              <a:t>4 Best Solution</a:t>
            </a:r>
          </a:p>
          <a:p>
            <a:pPr indent="-17462" lvl="0" marL="0" marR="0" rtl="0" algn="l">
              <a:spcBef>
                <a:spcPts val="0"/>
              </a:spcBef>
              <a:spcAft>
                <a:spcPts val="0"/>
              </a:spcAft>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a:p>
            <a:pPr indent="-17462" lvl="0" marL="0" marR="0" rtl="0" algn="l">
              <a:spcBef>
                <a:spcPts val="0"/>
              </a:spcBef>
              <a:spcAft>
                <a:spcPts val="0"/>
              </a:spcAft>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a:p>
            <a:pPr indent="-17462" lvl="0" marL="0" marR="0" rtl="0" algn="l">
              <a:spcBef>
                <a:spcPts val="0"/>
              </a:spcBef>
              <a:spcAft>
                <a:spcPts val="0"/>
              </a:spcAft>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a:p>
            <a:pPr indent="-17462"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1101725" y="698500"/>
            <a:ext cx="4654500" cy="3492600"/>
          </a:xfrm>
          <a:custGeom>
            <a:pathLst>
              <a:path extrusionOk="0" h="120000" w="120000">
                <a:moveTo>
                  <a:pt x="0" y="0"/>
                </a:moveTo>
                <a:lnTo>
                  <a:pt x="120000" y="0"/>
                </a:lnTo>
                <a:lnTo>
                  <a:pt x="120000" y="120000"/>
                </a:lnTo>
                <a:lnTo>
                  <a:pt x="0" y="120000"/>
                </a:lnTo>
                <a:close/>
              </a:path>
            </a:pathLst>
          </a:custGeom>
        </p:spPr>
      </p:sp>
      <p:sp>
        <p:nvSpPr>
          <p:cNvPr id="198" name="Shape 198"/>
          <p:cNvSpPr txBox="1"/>
          <p:nvPr>
            <p:ph idx="1" type="body"/>
          </p:nvPr>
        </p:nvSpPr>
        <p:spPr>
          <a:xfrm>
            <a:off x="685801" y="4424085"/>
            <a:ext cx="5486400" cy="41913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Shape 203"/>
          <p:cNvSpPr/>
          <p:nvPr>
            <p:ph idx="2" type="sldImg"/>
          </p:nvPr>
        </p:nvSpPr>
        <p:spPr>
          <a:xfrm>
            <a:off x="1101725" y="698500"/>
            <a:ext cx="4654500" cy="3492600"/>
          </a:xfrm>
          <a:custGeom>
            <a:pathLst>
              <a:path extrusionOk="0" h="120000" w="120000">
                <a:moveTo>
                  <a:pt x="0" y="0"/>
                </a:moveTo>
                <a:lnTo>
                  <a:pt x="120000" y="0"/>
                </a:lnTo>
                <a:lnTo>
                  <a:pt x="120000" y="120000"/>
                </a:lnTo>
                <a:lnTo>
                  <a:pt x="0" y="120000"/>
                </a:lnTo>
                <a:close/>
              </a:path>
            </a:pathLst>
          </a:custGeom>
        </p:spPr>
      </p:sp>
      <p:sp>
        <p:nvSpPr>
          <p:cNvPr id="204" name="Shape 204"/>
          <p:cNvSpPr txBox="1"/>
          <p:nvPr>
            <p:ph idx="1" type="body"/>
          </p:nvPr>
        </p:nvSpPr>
        <p:spPr>
          <a:xfrm>
            <a:off x="685801" y="4424085"/>
            <a:ext cx="5486400" cy="41913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Shape 209"/>
          <p:cNvSpPr txBox="1"/>
          <p:nvPr>
            <p:ph idx="1" type="body"/>
          </p:nvPr>
        </p:nvSpPr>
        <p:spPr>
          <a:xfrm>
            <a:off x="685800" y="4482290"/>
            <a:ext cx="5486400" cy="3667500"/>
          </a:xfrm>
          <a:prstGeom prst="rect">
            <a:avLst/>
          </a:prstGeom>
        </p:spPr>
        <p:txBody>
          <a:bodyPr anchorCtr="0" anchor="t" bIns="91425" lIns="91425" rIns="91425" wrap="square" tIns="91425">
            <a:noAutofit/>
          </a:bodyPr>
          <a:lstStyle/>
          <a:p>
            <a:pPr lvl="0" rtl="0">
              <a:spcBef>
                <a:spcPts val="0"/>
              </a:spcBef>
              <a:buNone/>
            </a:pPr>
            <a:r>
              <a:t/>
            </a:r>
            <a:endParaRPr/>
          </a:p>
        </p:txBody>
      </p:sp>
      <p:sp>
        <p:nvSpPr>
          <p:cNvPr id="210" name="Shape 210"/>
          <p:cNvSpPr/>
          <p:nvPr>
            <p:ph idx="2" type="sldImg"/>
          </p:nvPr>
        </p:nvSpPr>
        <p:spPr>
          <a:xfrm>
            <a:off x="1371600" y="1164231"/>
            <a:ext cx="4114800" cy="31434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Shape 218"/>
          <p:cNvSpPr txBox="1"/>
          <p:nvPr>
            <p:ph idx="1" type="body"/>
          </p:nvPr>
        </p:nvSpPr>
        <p:spPr>
          <a:xfrm>
            <a:off x="685800" y="4482290"/>
            <a:ext cx="5486400" cy="3667500"/>
          </a:xfrm>
          <a:prstGeom prst="rect">
            <a:avLst/>
          </a:prstGeom>
        </p:spPr>
        <p:txBody>
          <a:bodyPr anchorCtr="0" anchor="t" bIns="91425" lIns="91425" rIns="91425" wrap="square" tIns="91425">
            <a:noAutofit/>
          </a:bodyPr>
          <a:lstStyle/>
          <a:p>
            <a:pPr lvl="0" rtl="0">
              <a:spcBef>
                <a:spcPts val="0"/>
              </a:spcBef>
              <a:buNone/>
            </a:pPr>
            <a:r>
              <a:t/>
            </a:r>
            <a:endParaRPr/>
          </a:p>
        </p:txBody>
      </p:sp>
      <p:sp>
        <p:nvSpPr>
          <p:cNvPr id="219" name="Shape 219"/>
          <p:cNvSpPr/>
          <p:nvPr>
            <p:ph idx="2" type="sldImg"/>
          </p:nvPr>
        </p:nvSpPr>
        <p:spPr>
          <a:xfrm>
            <a:off x="1371600" y="1164231"/>
            <a:ext cx="4114800" cy="31434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1371600" y="1164231"/>
            <a:ext cx="4114800" cy="31434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29" name="Shape 229"/>
          <p:cNvSpPr txBox="1"/>
          <p:nvPr>
            <p:ph idx="1" type="body"/>
          </p:nvPr>
        </p:nvSpPr>
        <p:spPr>
          <a:xfrm>
            <a:off x="685800" y="4482290"/>
            <a:ext cx="5486400" cy="36675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30" name="Shape 230"/>
          <p:cNvSpPr txBox="1"/>
          <p:nvPr>
            <p:ph idx="12" type="sldNum"/>
          </p:nvPr>
        </p:nvSpPr>
        <p:spPr>
          <a:xfrm>
            <a:off x="3884613" y="8846541"/>
            <a:ext cx="2971800" cy="4671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Shape 237"/>
          <p:cNvSpPr txBox="1"/>
          <p:nvPr>
            <p:ph idx="1" type="body"/>
          </p:nvPr>
        </p:nvSpPr>
        <p:spPr>
          <a:xfrm>
            <a:off x="685800" y="4482290"/>
            <a:ext cx="5486400" cy="3667500"/>
          </a:xfrm>
          <a:prstGeom prst="rect">
            <a:avLst/>
          </a:prstGeom>
        </p:spPr>
        <p:txBody>
          <a:bodyPr anchorCtr="0" anchor="t" bIns="91425" lIns="91425" rIns="91425" wrap="square" tIns="91425">
            <a:noAutofit/>
          </a:bodyPr>
          <a:lstStyle/>
          <a:p>
            <a:pPr lvl="0" rtl="0">
              <a:spcBef>
                <a:spcPts val="0"/>
              </a:spcBef>
              <a:buNone/>
            </a:pPr>
            <a:r>
              <a:t/>
            </a:r>
            <a:endParaRPr/>
          </a:p>
        </p:txBody>
      </p:sp>
      <p:sp>
        <p:nvSpPr>
          <p:cNvPr id="238" name="Shape 238"/>
          <p:cNvSpPr/>
          <p:nvPr>
            <p:ph idx="2" type="sldImg"/>
          </p:nvPr>
        </p:nvSpPr>
        <p:spPr>
          <a:xfrm>
            <a:off x="1371600" y="1164231"/>
            <a:ext cx="4114800" cy="31434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Shape 245"/>
          <p:cNvSpPr txBox="1"/>
          <p:nvPr>
            <p:ph idx="1" type="body"/>
          </p:nvPr>
        </p:nvSpPr>
        <p:spPr>
          <a:xfrm>
            <a:off x="685800" y="4482290"/>
            <a:ext cx="5486400" cy="3667500"/>
          </a:xfrm>
          <a:prstGeom prst="rect">
            <a:avLst/>
          </a:prstGeom>
        </p:spPr>
        <p:txBody>
          <a:bodyPr anchorCtr="0" anchor="t" bIns="91425" lIns="91425" rIns="91425" wrap="square" tIns="91425">
            <a:noAutofit/>
          </a:bodyPr>
          <a:lstStyle/>
          <a:p>
            <a:pPr lvl="0" rtl="0">
              <a:spcBef>
                <a:spcPts val="0"/>
              </a:spcBef>
              <a:buNone/>
            </a:pPr>
            <a:r>
              <a:t/>
            </a:r>
            <a:endParaRPr/>
          </a:p>
        </p:txBody>
      </p:sp>
      <p:sp>
        <p:nvSpPr>
          <p:cNvPr id="246" name="Shape 246"/>
          <p:cNvSpPr/>
          <p:nvPr>
            <p:ph idx="2" type="sldImg"/>
          </p:nvPr>
        </p:nvSpPr>
        <p:spPr>
          <a:xfrm>
            <a:off x="1371600" y="1164231"/>
            <a:ext cx="4114800" cy="31434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Shape 254"/>
          <p:cNvSpPr/>
          <p:nvPr>
            <p:ph idx="2" type="sldImg"/>
          </p:nvPr>
        </p:nvSpPr>
        <p:spPr>
          <a:xfrm>
            <a:off x="1101725" y="698500"/>
            <a:ext cx="4654500" cy="3492600"/>
          </a:xfrm>
          <a:custGeom>
            <a:pathLst>
              <a:path extrusionOk="0" h="120000" w="120000">
                <a:moveTo>
                  <a:pt x="0" y="0"/>
                </a:moveTo>
                <a:lnTo>
                  <a:pt x="120000" y="0"/>
                </a:lnTo>
                <a:lnTo>
                  <a:pt x="120000" y="120000"/>
                </a:lnTo>
                <a:lnTo>
                  <a:pt x="0" y="120000"/>
                </a:lnTo>
                <a:close/>
              </a:path>
            </a:pathLst>
          </a:custGeom>
        </p:spPr>
      </p:sp>
      <p:sp>
        <p:nvSpPr>
          <p:cNvPr id="255" name="Shape 255"/>
          <p:cNvSpPr txBox="1"/>
          <p:nvPr>
            <p:ph idx="1" type="body"/>
          </p:nvPr>
        </p:nvSpPr>
        <p:spPr>
          <a:xfrm>
            <a:off x="685801" y="4424085"/>
            <a:ext cx="5486400" cy="41913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Shape 260"/>
          <p:cNvSpPr/>
          <p:nvPr>
            <p:ph idx="2" type="sldImg"/>
          </p:nvPr>
        </p:nvSpPr>
        <p:spPr>
          <a:xfrm>
            <a:off x="1101725" y="698500"/>
            <a:ext cx="4654550" cy="34925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61" name="Shape 261"/>
          <p:cNvSpPr txBox="1"/>
          <p:nvPr>
            <p:ph idx="1" type="body"/>
          </p:nvPr>
        </p:nvSpPr>
        <p:spPr>
          <a:xfrm>
            <a:off x="685801" y="4424085"/>
            <a:ext cx="5486400" cy="4191300"/>
          </a:xfrm>
          <a:prstGeom prst="rect">
            <a:avLst/>
          </a:prstGeom>
          <a:noFill/>
          <a:ln>
            <a:noFill/>
          </a:ln>
        </p:spPr>
        <p:txBody>
          <a:bodyPr anchorCtr="0" anchor="t" bIns="91425" lIns="91425" rIns="91425" wrap="square" tIns="91425">
            <a:noAutofit/>
          </a:bodyPr>
          <a:lstStyle/>
          <a:p>
            <a:pPr indent="-17462"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1101725" y="698500"/>
            <a:ext cx="4654550" cy="34925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4" name="Shape 154"/>
          <p:cNvSpPr txBox="1"/>
          <p:nvPr>
            <p:ph idx="1" type="body"/>
          </p:nvPr>
        </p:nvSpPr>
        <p:spPr>
          <a:xfrm>
            <a:off x="685801" y="4424085"/>
            <a:ext cx="5486399" cy="4191238"/>
          </a:xfrm>
          <a:prstGeom prst="rect">
            <a:avLst/>
          </a:prstGeom>
          <a:noFill/>
          <a:ln>
            <a:noFill/>
          </a:ln>
        </p:spPr>
        <p:txBody>
          <a:bodyPr anchorCtr="0" anchor="t" bIns="91425" lIns="91425" rIns="91425" wrap="square" tIns="91425">
            <a:noAutofit/>
          </a:bodyPr>
          <a:lstStyle/>
          <a:p>
            <a:pPr indent="-69850" lvl="0" marL="0" marR="0" rtl="0" algn="l">
              <a:spcBef>
                <a:spcPts val="0"/>
              </a:spcBef>
              <a:spcAft>
                <a:spcPts val="0"/>
              </a:spcAft>
              <a:buClr>
                <a:schemeClr val="dk1"/>
              </a:buClr>
              <a:buSzPct val="100000"/>
              <a:buFont typeface="Arial"/>
              <a:buNone/>
            </a:pPr>
            <a:r>
              <a:rPr b="1" i="0" lang="en-US" sz="1100" u="none" cap="none" strike="noStrike">
                <a:solidFill>
                  <a:srgbClr val="FF0000"/>
                </a:solidFill>
                <a:highlight>
                  <a:srgbClr val="FFFF00"/>
                </a:highlight>
                <a:latin typeface="Arial"/>
                <a:ea typeface="Arial"/>
                <a:cs typeface="Arial"/>
                <a:sym typeface="Arial"/>
              </a:rPr>
              <a:t>https://docs.google.com/document/d/11hZt0KC4hdZNUj9ZIUTl57GaeVA_83JO6GFw7JO_1o8/edit?usp=sharing</a:t>
            </a:r>
          </a:p>
          <a:p>
            <a:pPr indent="-69850" lvl="0" marL="0" marR="0" rtl="0" algn="l">
              <a:spcBef>
                <a:spcPts val="0"/>
              </a:spcBef>
              <a:spcAft>
                <a:spcPts val="0"/>
              </a:spcAft>
              <a:buClr>
                <a:schemeClr val="dk1"/>
              </a:buClr>
              <a:buSzPct val="100000"/>
              <a:buFont typeface="Arial"/>
              <a:buNone/>
            </a:pPr>
            <a:r>
              <a:t/>
            </a:r>
            <a:endParaRPr b="1" i="0" sz="1100" u="none" cap="none" strike="noStrike">
              <a:solidFill>
                <a:schemeClr val="dk1"/>
              </a:solidFill>
              <a:highlight>
                <a:srgbClr val="FFFF00"/>
              </a:highlight>
              <a:latin typeface="Arial"/>
              <a:ea typeface="Arial"/>
              <a:cs typeface="Arial"/>
              <a:sym typeface="Arial"/>
            </a:endParaRPr>
          </a:p>
          <a:p>
            <a:pPr indent="-69850" lvl="0" marL="0" marR="0" rtl="0" algn="l">
              <a:spcBef>
                <a:spcPts val="0"/>
              </a:spcBef>
              <a:spcAft>
                <a:spcPts val="0"/>
              </a:spcAft>
              <a:buClr>
                <a:schemeClr val="dk1"/>
              </a:buClr>
              <a:buSzPct val="100000"/>
              <a:buFont typeface="Arial"/>
              <a:buNone/>
            </a:pPr>
            <a:r>
              <a:t/>
            </a:r>
            <a:endParaRPr b="1" i="0" sz="1100" u="none" cap="none" strike="noStrike">
              <a:solidFill>
                <a:schemeClr val="dk1"/>
              </a:solidFill>
              <a:highlight>
                <a:srgbClr val="FFFF00"/>
              </a:highlight>
              <a:latin typeface="Arial"/>
              <a:ea typeface="Arial"/>
              <a:cs typeface="Arial"/>
              <a:sym typeface="Arial"/>
            </a:endParaRPr>
          </a:p>
          <a:p>
            <a:pPr indent="-69850" lvl="0" marL="0" marR="0" rtl="0" algn="l">
              <a:spcBef>
                <a:spcPts val="0"/>
              </a:spcBef>
              <a:spcAft>
                <a:spcPts val="0"/>
              </a:spcAft>
              <a:buClr>
                <a:schemeClr val="dk1"/>
              </a:buClr>
              <a:buSzPct val="100000"/>
              <a:buFont typeface="Arial"/>
              <a:buNone/>
            </a:pPr>
            <a:r>
              <a:t/>
            </a:r>
            <a:endParaRPr b="1" i="0" sz="1100" u="none" cap="none" strike="noStrike">
              <a:solidFill>
                <a:schemeClr val="dk1"/>
              </a:solidFill>
              <a:highlight>
                <a:srgbClr val="FFFF00"/>
              </a:highlight>
              <a:latin typeface="Arial"/>
              <a:ea typeface="Arial"/>
              <a:cs typeface="Arial"/>
              <a:sym typeface="Arial"/>
            </a:endParaRPr>
          </a:p>
          <a:p>
            <a:pPr indent="-69850" lvl="0" marL="0" marR="0" rtl="0" algn="l">
              <a:spcBef>
                <a:spcPts val="0"/>
              </a:spcBef>
              <a:spcAft>
                <a:spcPts val="0"/>
              </a:spcAft>
              <a:buClr>
                <a:schemeClr val="dk1"/>
              </a:buClr>
              <a:buSzPct val="100000"/>
              <a:buFont typeface="Arial"/>
              <a:buNone/>
            </a:pPr>
            <a:r>
              <a:t/>
            </a:r>
            <a:endParaRPr b="1" i="0" sz="1100" u="none" cap="none" strike="noStrike">
              <a:solidFill>
                <a:schemeClr val="dk1"/>
              </a:solidFill>
              <a:highlight>
                <a:srgbClr val="FFFF00"/>
              </a:highlight>
              <a:latin typeface="Arial"/>
              <a:ea typeface="Arial"/>
              <a:cs typeface="Arial"/>
              <a:sym typeface="Arial"/>
            </a:endParaRPr>
          </a:p>
          <a:p>
            <a:pPr indent="-69850" lvl="0" marL="0" marR="0" rtl="0" algn="l">
              <a:spcBef>
                <a:spcPts val="0"/>
              </a:spcBef>
              <a:spcAft>
                <a:spcPts val="0"/>
              </a:spcAft>
              <a:buClr>
                <a:schemeClr val="dk1"/>
              </a:buClr>
              <a:buSzPct val="100000"/>
              <a:buFont typeface="Arial"/>
              <a:buNone/>
            </a:pPr>
            <a:r>
              <a:t/>
            </a:r>
            <a:endParaRPr b="1" i="0" sz="1100" u="none" cap="none" strike="noStrike">
              <a:solidFill>
                <a:schemeClr val="dk1"/>
              </a:solidFill>
              <a:highlight>
                <a:srgbClr val="FFFF00"/>
              </a:highlight>
              <a:latin typeface="Arial"/>
              <a:ea typeface="Arial"/>
              <a:cs typeface="Arial"/>
              <a:sym typeface="Arial"/>
            </a:endParaRPr>
          </a:p>
          <a:p>
            <a:pPr indent="-69850" lvl="0" marL="0" marR="0" rtl="0" algn="l">
              <a:spcBef>
                <a:spcPts val="0"/>
              </a:spcBef>
              <a:spcAft>
                <a:spcPts val="0"/>
              </a:spcAft>
              <a:buClr>
                <a:schemeClr val="dk1"/>
              </a:buClr>
              <a:buSzPct val="100000"/>
              <a:buFont typeface="Arial"/>
              <a:buNone/>
            </a:pPr>
            <a:r>
              <a:rPr b="1" i="0" lang="en-US" sz="1100" u="none" cap="none" strike="noStrike">
                <a:solidFill>
                  <a:schemeClr val="dk1"/>
                </a:solidFill>
                <a:highlight>
                  <a:srgbClr val="FFFF00"/>
                </a:highlight>
                <a:latin typeface="Arial"/>
                <a:ea typeface="Arial"/>
                <a:cs typeface="Arial"/>
                <a:sym typeface="Arial"/>
              </a:rPr>
              <a:t>Proposed Flow of the Supt Meeting:</a:t>
            </a:r>
          </a:p>
          <a:p>
            <a:pPr indent="-69850" lvl="0" marL="0" marR="0" rtl="0" algn="l">
              <a:spcBef>
                <a:spcPts val="0"/>
              </a:spcBef>
              <a:spcAft>
                <a:spcPts val="0"/>
              </a:spcAft>
              <a:buClr>
                <a:schemeClr val="dk1"/>
              </a:buClr>
              <a:buSzPct val="100000"/>
              <a:buFont typeface="Arial"/>
              <a:buNone/>
            </a:pPr>
            <a:r>
              <a:rPr b="0" i="0" lang="en-US" sz="1100" u="none" cap="none" strike="noStrike">
                <a:solidFill>
                  <a:schemeClr val="dk1"/>
                </a:solidFill>
                <a:highlight>
                  <a:srgbClr val="FFFF00"/>
                </a:highlight>
                <a:latin typeface="Arial"/>
                <a:ea typeface="Arial"/>
                <a:cs typeface="Arial"/>
                <a:sym typeface="Arial"/>
              </a:rPr>
              <a:t>·</a:t>
            </a:r>
            <a:r>
              <a:rPr b="0" i="0" lang="en-US" sz="700" u="none" cap="none" strike="noStrike">
                <a:solidFill>
                  <a:schemeClr val="dk1"/>
                </a:solidFill>
                <a:highlight>
                  <a:srgbClr val="FFFF00"/>
                </a:highlight>
                <a:latin typeface="Times New Roman"/>
                <a:ea typeface="Times New Roman"/>
                <a:cs typeface="Times New Roman"/>
                <a:sym typeface="Times New Roman"/>
              </a:rPr>
              <a:t>   	</a:t>
            </a:r>
            <a:r>
              <a:rPr b="1" i="0" lang="en-US" sz="1100" u="none" cap="none" strike="noStrike">
                <a:solidFill>
                  <a:schemeClr val="dk1"/>
                </a:solidFill>
                <a:highlight>
                  <a:srgbClr val="FFFF00"/>
                </a:highlight>
                <a:latin typeface="Arial"/>
                <a:ea typeface="Arial"/>
                <a:cs typeface="Arial"/>
                <a:sym typeface="Arial"/>
              </a:rPr>
              <a:t>9-10:30</a:t>
            </a:r>
            <a:r>
              <a:rPr b="0" i="0" lang="en-US" sz="1100" u="none" cap="none" strike="noStrike">
                <a:solidFill>
                  <a:schemeClr val="dk1"/>
                </a:solidFill>
                <a:highlight>
                  <a:srgbClr val="FFFF00"/>
                </a:highlight>
                <a:latin typeface="Arial"/>
                <a:ea typeface="Arial"/>
                <a:cs typeface="Arial"/>
                <a:sym typeface="Arial"/>
              </a:rPr>
              <a:t> Manny Scott shares message  importance of one and empathy and resilience (ties to our theme of Empathic Learning Environment, Youth engagement in School and Community)</a:t>
            </a:r>
          </a:p>
          <a:p>
            <a:pPr indent="-69850" lvl="0" marL="0" marR="0" rtl="0" algn="l">
              <a:spcBef>
                <a:spcPts val="0"/>
              </a:spcBef>
              <a:spcAft>
                <a:spcPts val="0"/>
              </a:spcAft>
              <a:buClr>
                <a:schemeClr val="dk1"/>
              </a:buClr>
              <a:buSzPct val="100000"/>
              <a:buFont typeface="Arial"/>
              <a:buNone/>
            </a:pPr>
            <a:r>
              <a:rPr b="0" i="0" lang="en-US" sz="1100" u="none" cap="none" strike="noStrike">
                <a:solidFill>
                  <a:schemeClr val="dk1"/>
                </a:solidFill>
                <a:highlight>
                  <a:srgbClr val="FFFF00"/>
                </a:highlight>
                <a:latin typeface="Arial"/>
                <a:ea typeface="Arial"/>
                <a:cs typeface="Arial"/>
                <a:sym typeface="Arial"/>
              </a:rPr>
              <a:t>·</a:t>
            </a:r>
            <a:r>
              <a:rPr b="0" i="0" lang="en-US" sz="700" u="none" cap="none" strike="noStrike">
                <a:solidFill>
                  <a:schemeClr val="dk1"/>
                </a:solidFill>
                <a:highlight>
                  <a:srgbClr val="FFFF00"/>
                </a:highlight>
                <a:latin typeface="Times New Roman"/>
                <a:ea typeface="Times New Roman"/>
                <a:cs typeface="Times New Roman"/>
                <a:sym typeface="Times New Roman"/>
              </a:rPr>
              <a:t>   	</a:t>
            </a:r>
            <a:r>
              <a:rPr b="1" i="0" lang="en-US" sz="1100" u="none" cap="none" strike="noStrike">
                <a:solidFill>
                  <a:schemeClr val="dk1"/>
                </a:solidFill>
                <a:highlight>
                  <a:srgbClr val="FFFF00"/>
                </a:highlight>
                <a:latin typeface="Arial"/>
                <a:ea typeface="Arial"/>
                <a:cs typeface="Arial"/>
                <a:sym typeface="Arial"/>
              </a:rPr>
              <a:t>10:45 to 11:15</a:t>
            </a:r>
            <a:r>
              <a:rPr b="0" i="0" lang="en-US" sz="1100" u="none" cap="none" strike="noStrike">
                <a:solidFill>
                  <a:schemeClr val="dk1"/>
                </a:solidFill>
                <a:highlight>
                  <a:srgbClr val="FFFF00"/>
                </a:highlight>
                <a:latin typeface="Arial"/>
                <a:ea typeface="Arial"/>
                <a:cs typeface="Arial"/>
                <a:sym typeface="Arial"/>
              </a:rPr>
              <a:t>  Liz shares WHY MTSS  for community and schools is important  and tees up the importance of universal tier and the 5 foundational themes (through problem solution format)  (Ties to access to resources through partnerships, and youth engagement in school and community)</a:t>
            </a:r>
          </a:p>
          <a:p>
            <a:pPr indent="-69850" lvl="0" marL="0" marR="0" rtl="0" algn="l">
              <a:spcBef>
                <a:spcPts val="0"/>
              </a:spcBef>
              <a:spcAft>
                <a:spcPts val="0"/>
              </a:spcAft>
              <a:buClr>
                <a:schemeClr val="dk1"/>
              </a:buClr>
              <a:buSzPct val="100000"/>
              <a:buFont typeface="Arial"/>
              <a:buNone/>
            </a:pPr>
            <a:r>
              <a:rPr b="0" i="0" lang="en-US" sz="1100" u="none" cap="none" strike="noStrike">
                <a:solidFill>
                  <a:schemeClr val="dk1"/>
                </a:solidFill>
                <a:highlight>
                  <a:srgbClr val="FFFF00"/>
                </a:highlight>
                <a:latin typeface="Courier New"/>
                <a:ea typeface="Courier New"/>
                <a:cs typeface="Courier New"/>
                <a:sym typeface="Courier New"/>
              </a:rPr>
              <a:t>o</a:t>
            </a:r>
            <a:r>
              <a:rPr b="0" i="0" lang="en-US" sz="700" u="none" cap="none" strike="noStrike">
                <a:solidFill>
                  <a:schemeClr val="dk1"/>
                </a:solidFill>
                <a:highlight>
                  <a:srgbClr val="FFFF00"/>
                </a:highlight>
                <a:latin typeface="Times New Roman"/>
                <a:ea typeface="Times New Roman"/>
                <a:cs typeface="Times New Roman"/>
                <a:sym typeface="Times New Roman"/>
              </a:rPr>
              <a:t>   </a:t>
            </a:r>
            <a:r>
              <a:rPr b="1" i="0" lang="en-US" sz="1100" u="none" cap="none" strike="noStrike">
                <a:solidFill>
                  <a:schemeClr val="dk1"/>
                </a:solidFill>
                <a:highlight>
                  <a:srgbClr val="FFFF00"/>
                </a:highlight>
                <a:latin typeface="Arial"/>
                <a:ea typeface="Arial"/>
                <a:cs typeface="Arial"/>
                <a:sym typeface="Arial"/>
              </a:rPr>
              <a:t>Refer to slides and one pager with MTSS framework</a:t>
            </a:r>
          </a:p>
          <a:p>
            <a:pPr indent="-69850" lvl="0" marL="0" marR="0" rtl="0" algn="l">
              <a:spcBef>
                <a:spcPts val="0"/>
              </a:spcBef>
              <a:spcAft>
                <a:spcPts val="0"/>
              </a:spcAft>
              <a:buClr>
                <a:schemeClr val="dk1"/>
              </a:buClr>
              <a:buSzPct val="100000"/>
              <a:buFont typeface="Arial"/>
              <a:buNone/>
            </a:pPr>
            <a:r>
              <a:rPr b="0" i="0" lang="en-US" sz="1100" u="none" cap="none" strike="noStrike">
                <a:solidFill>
                  <a:srgbClr val="FF0000"/>
                </a:solidFill>
                <a:highlight>
                  <a:srgbClr val="FFFF00"/>
                </a:highlight>
                <a:latin typeface="Courier New"/>
                <a:ea typeface="Courier New"/>
                <a:cs typeface="Courier New"/>
                <a:sym typeface="Courier New"/>
              </a:rPr>
              <a:t>o</a:t>
            </a:r>
            <a:r>
              <a:rPr b="0" i="0" lang="en-US" sz="700" u="none" cap="none" strike="noStrike">
                <a:solidFill>
                  <a:srgbClr val="FF0000"/>
                </a:solidFill>
                <a:highlight>
                  <a:srgbClr val="FFFF00"/>
                </a:highlight>
                <a:latin typeface="Times New Roman"/>
                <a:ea typeface="Times New Roman"/>
                <a:cs typeface="Times New Roman"/>
                <a:sym typeface="Times New Roman"/>
              </a:rPr>
              <a:t>   </a:t>
            </a:r>
            <a:r>
              <a:rPr b="0" i="0" lang="en-US" sz="1100" u="none" cap="none" strike="noStrike">
                <a:solidFill>
                  <a:srgbClr val="FF0000"/>
                </a:solidFill>
                <a:highlight>
                  <a:srgbClr val="FFFF00"/>
                </a:highlight>
                <a:latin typeface="Arial"/>
                <a:ea typeface="Arial"/>
                <a:cs typeface="Arial"/>
                <a:sym typeface="Arial"/>
              </a:rPr>
              <a:t>We hand out our One pager and tie it to where schools might be right now:</a:t>
            </a:r>
          </a:p>
          <a:p>
            <a:pPr indent="-69850" lvl="0" marL="0" marR="0" rtl="0" algn="l">
              <a:spcBef>
                <a:spcPts val="0"/>
              </a:spcBef>
              <a:spcAft>
                <a:spcPts val="0"/>
              </a:spcAft>
              <a:buClr>
                <a:schemeClr val="dk1"/>
              </a:buClr>
              <a:buSzPct val="100000"/>
              <a:buFont typeface="Arial"/>
              <a:buNone/>
            </a:pPr>
            <a:r>
              <a:rPr b="0" i="0" lang="en-US" sz="1100" u="none" cap="none" strike="noStrike">
                <a:solidFill>
                  <a:srgbClr val="FF0000"/>
                </a:solidFill>
                <a:highlight>
                  <a:srgbClr val="FFFF00"/>
                </a:highlight>
                <a:latin typeface="Arial"/>
                <a:ea typeface="Arial"/>
                <a:cs typeface="Arial"/>
                <a:sym typeface="Arial"/>
              </a:rPr>
              <a:t>§</a:t>
            </a:r>
            <a:r>
              <a:rPr b="0" i="0" lang="en-US" sz="700" u="none" cap="none" strike="noStrike">
                <a:solidFill>
                  <a:srgbClr val="FF0000"/>
                </a:solidFill>
                <a:highlight>
                  <a:srgbClr val="FFFF00"/>
                </a:highlight>
                <a:latin typeface="Times New Roman"/>
                <a:ea typeface="Times New Roman"/>
                <a:cs typeface="Times New Roman"/>
                <a:sym typeface="Times New Roman"/>
              </a:rPr>
              <a:t>  </a:t>
            </a:r>
            <a:r>
              <a:rPr b="0" i="0" lang="en-US" sz="1100" u="none" cap="none" strike="noStrike">
                <a:solidFill>
                  <a:srgbClr val="FF0000"/>
                </a:solidFill>
                <a:highlight>
                  <a:srgbClr val="FFFF00"/>
                </a:highlight>
                <a:latin typeface="Arial"/>
                <a:ea typeface="Arial"/>
                <a:cs typeface="Arial"/>
                <a:sym typeface="Arial"/>
              </a:rPr>
              <a:t>Slide with table of barriers.</a:t>
            </a:r>
          </a:p>
          <a:p>
            <a:pPr indent="-69850" lvl="0" marL="0" marR="0" rtl="0" algn="l">
              <a:spcBef>
                <a:spcPts val="0"/>
              </a:spcBef>
              <a:spcAft>
                <a:spcPts val="0"/>
              </a:spcAft>
              <a:buClr>
                <a:schemeClr val="dk1"/>
              </a:buClr>
              <a:buSzPct val="100000"/>
              <a:buFont typeface="Arial"/>
              <a:buNone/>
            </a:pPr>
            <a:r>
              <a:rPr b="0" i="0" lang="en-US" sz="1100" u="none" cap="none" strike="noStrike">
                <a:solidFill>
                  <a:srgbClr val="FF0000"/>
                </a:solidFill>
                <a:highlight>
                  <a:srgbClr val="FFFF00"/>
                </a:highlight>
                <a:latin typeface="Arial"/>
                <a:ea typeface="Arial"/>
                <a:cs typeface="Arial"/>
                <a:sym typeface="Arial"/>
              </a:rPr>
              <a:t> </a:t>
            </a:r>
          </a:p>
          <a:p>
            <a:pPr indent="-69850" lvl="0" marL="0" marR="0" rtl="0" algn="l">
              <a:spcBef>
                <a:spcPts val="0"/>
              </a:spcBef>
              <a:spcAft>
                <a:spcPts val="0"/>
              </a:spcAft>
              <a:buClr>
                <a:schemeClr val="dk1"/>
              </a:buClr>
              <a:buSzPct val="100000"/>
              <a:buFont typeface="Arial"/>
              <a:buNone/>
            </a:pPr>
            <a:r>
              <a:rPr b="0" i="0" lang="en-US" sz="1100" u="none" cap="none" strike="noStrike">
                <a:solidFill>
                  <a:schemeClr val="dk1"/>
                </a:solidFill>
                <a:highlight>
                  <a:srgbClr val="FFFF00"/>
                </a:highlight>
                <a:latin typeface="Arial"/>
                <a:ea typeface="Arial"/>
                <a:cs typeface="Arial"/>
                <a:sym typeface="Arial"/>
              </a:rPr>
              <a:t>·</a:t>
            </a:r>
            <a:r>
              <a:rPr b="0" i="0" lang="en-US" sz="700" u="none" cap="none" strike="noStrike">
                <a:solidFill>
                  <a:schemeClr val="dk1"/>
                </a:solidFill>
                <a:highlight>
                  <a:srgbClr val="FFFF00"/>
                </a:highlight>
                <a:latin typeface="Times New Roman"/>
                <a:ea typeface="Times New Roman"/>
                <a:cs typeface="Times New Roman"/>
                <a:sym typeface="Times New Roman"/>
              </a:rPr>
              <a:t>   	</a:t>
            </a:r>
            <a:r>
              <a:rPr b="1" i="0" lang="en-US" sz="1100" u="none" cap="none" strike="noStrike">
                <a:solidFill>
                  <a:schemeClr val="dk1"/>
                </a:solidFill>
                <a:highlight>
                  <a:srgbClr val="FFFF00"/>
                </a:highlight>
                <a:latin typeface="Arial"/>
                <a:ea typeface="Arial"/>
                <a:cs typeface="Arial"/>
                <a:sym typeface="Arial"/>
              </a:rPr>
              <a:t>11:15- 11:25</a:t>
            </a:r>
            <a:r>
              <a:rPr b="0" i="0" lang="en-US" sz="1100" u="none" cap="none" strike="noStrike">
                <a:solidFill>
                  <a:schemeClr val="dk1"/>
                </a:solidFill>
                <a:highlight>
                  <a:srgbClr val="FFFF00"/>
                </a:highlight>
                <a:latin typeface="Arial"/>
                <a:ea typeface="Arial"/>
                <a:cs typeface="Arial"/>
                <a:sym typeface="Arial"/>
              </a:rPr>
              <a:t> AEA person introduces our one pager refers back to Liz and leads into our MTSS one pager roll out and how we vetted </a:t>
            </a:r>
            <a:r>
              <a:rPr b="1" i="0" lang="en-US" sz="1100" u="none" cap="none" strike="noStrike">
                <a:solidFill>
                  <a:schemeClr val="dk1"/>
                </a:solidFill>
                <a:highlight>
                  <a:srgbClr val="FFFF00"/>
                </a:highlight>
                <a:latin typeface="Arial"/>
                <a:ea typeface="Arial"/>
                <a:cs typeface="Arial"/>
                <a:sym typeface="Arial"/>
              </a:rPr>
              <a:t>what</a:t>
            </a:r>
            <a:r>
              <a:rPr b="0" i="0" lang="en-US" sz="1100" u="none" cap="none" strike="noStrike">
                <a:solidFill>
                  <a:schemeClr val="dk1"/>
                </a:solidFill>
                <a:highlight>
                  <a:srgbClr val="FFFF00"/>
                </a:highlight>
                <a:latin typeface="Arial"/>
                <a:ea typeface="Arial"/>
                <a:cs typeface="Arial"/>
                <a:sym typeface="Arial"/>
              </a:rPr>
              <a:t> schools need to have in place universally and </a:t>
            </a:r>
            <a:r>
              <a:rPr b="1" i="0" lang="en-US" sz="1100" u="none" cap="none" strike="noStrike">
                <a:solidFill>
                  <a:schemeClr val="dk1"/>
                </a:solidFill>
                <a:highlight>
                  <a:srgbClr val="FFFF00"/>
                </a:highlight>
                <a:latin typeface="Arial"/>
                <a:ea typeface="Arial"/>
                <a:cs typeface="Arial"/>
                <a:sym typeface="Arial"/>
              </a:rPr>
              <a:t>How to implement (back side)  whomever holds the one pager (cross references to the five foundational themes)</a:t>
            </a:r>
          </a:p>
          <a:p>
            <a:pPr indent="-69850" lvl="0" marL="0" marR="0" rtl="0" algn="l">
              <a:spcBef>
                <a:spcPts val="0"/>
              </a:spcBef>
              <a:spcAft>
                <a:spcPts val="0"/>
              </a:spcAft>
              <a:buClr>
                <a:schemeClr val="dk1"/>
              </a:buClr>
              <a:buSzPct val="100000"/>
              <a:buFont typeface="Arial"/>
              <a:buNone/>
            </a:pPr>
            <a:r>
              <a:rPr b="0" i="0" lang="en-US" sz="1100" u="none" cap="none" strike="noStrike">
                <a:solidFill>
                  <a:schemeClr val="dk1"/>
                </a:solidFill>
                <a:highlight>
                  <a:srgbClr val="FFFF00"/>
                </a:highlight>
                <a:latin typeface="Courier New"/>
                <a:ea typeface="Courier New"/>
                <a:cs typeface="Courier New"/>
                <a:sym typeface="Courier New"/>
              </a:rPr>
              <a:t>o</a:t>
            </a:r>
            <a:r>
              <a:rPr b="0" i="0" lang="en-US" sz="700" u="none" cap="none" strike="noStrike">
                <a:solidFill>
                  <a:schemeClr val="dk1"/>
                </a:solidFill>
                <a:highlight>
                  <a:srgbClr val="FFFF00"/>
                </a:highlight>
                <a:latin typeface="Times New Roman"/>
                <a:ea typeface="Times New Roman"/>
                <a:cs typeface="Times New Roman"/>
                <a:sym typeface="Times New Roman"/>
              </a:rPr>
              <a:t>   </a:t>
            </a:r>
            <a:r>
              <a:rPr b="1" i="0" lang="en-US" sz="1100" u="none" cap="none" strike="noStrike">
                <a:solidFill>
                  <a:schemeClr val="dk1"/>
                </a:solidFill>
                <a:highlight>
                  <a:srgbClr val="FFFF00"/>
                </a:highlight>
                <a:latin typeface="Arial"/>
                <a:ea typeface="Arial"/>
                <a:cs typeface="Arial"/>
                <a:sym typeface="Arial"/>
              </a:rPr>
              <a:t>Refer to Slides and handout one pager</a:t>
            </a:r>
          </a:p>
          <a:p>
            <a:pPr indent="-69850" lvl="0" marL="0" marR="0" rtl="0" algn="l">
              <a:spcBef>
                <a:spcPts val="0"/>
              </a:spcBef>
              <a:spcAft>
                <a:spcPts val="0"/>
              </a:spcAft>
              <a:buClr>
                <a:schemeClr val="dk1"/>
              </a:buClr>
              <a:buSzPct val="100000"/>
              <a:buFont typeface="Arial"/>
              <a:buNone/>
            </a:pPr>
            <a:r>
              <a:rPr b="0" i="0" lang="en-US" sz="1100" u="none" cap="none" strike="noStrike">
                <a:solidFill>
                  <a:srgbClr val="FF0000"/>
                </a:solidFill>
                <a:highlight>
                  <a:srgbClr val="FFFF00"/>
                </a:highlight>
                <a:latin typeface="Arial"/>
                <a:ea typeface="Arial"/>
                <a:cs typeface="Arial"/>
                <a:sym typeface="Arial"/>
              </a:rPr>
              <a:t>§</a:t>
            </a:r>
            <a:r>
              <a:rPr b="0" i="0" lang="en-US" sz="700" u="none" cap="none" strike="noStrike">
                <a:solidFill>
                  <a:srgbClr val="FF0000"/>
                </a:solidFill>
                <a:highlight>
                  <a:srgbClr val="FFFF00"/>
                </a:highlight>
                <a:latin typeface="Times New Roman"/>
                <a:ea typeface="Times New Roman"/>
                <a:cs typeface="Times New Roman"/>
                <a:sym typeface="Times New Roman"/>
              </a:rPr>
              <a:t>  </a:t>
            </a:r>
            <a:r>
              <a:rPr b="0" i="0" lang="en-US" sz="1100" u="none" cap="none" strike="noStrike">
                <a:solidFill>
                  <a:srgbClr val="FF0000"/>
                </a:solidFill>
                <a:highlight>
                  <a:srgbClr val="FFFF00"/>
                </a:highlight>
                <a:latin typeface="Arial"/>
                <a:ea typeface="Arial"/>
                <a:cs typeface="Arial"/>
                <a:sym typeface="Arial"/>
              </a:rPr>
              <a:t>Slide with the MTSS framework</a:t>
            </a:r>
          </a:p>
          <a:p>
            <a:pPr indent="-69850" lvl="0" marL="0" marR="0" rtl="0" algn="l">
              <a:spcBef>
                <a:spcPts val="0"/>
              </a:spcBef>
              <a:spcAft>
                <a:spcPts val="0"/>
              </a:spcAft>
              <a:buClr>
                <a:schemeClr val="dk1"/>
              </a:buClr>
              <a:buSzPct val="100000"/>
              <a:buFont typeface="Arial"/>
              <a:buNone/>
            </a:pPr>
            <a:r>
              <a:rPr b="0" i="0" lang="en-US" sz="1100" u="none" cap="none" strike="noStrike">
                <a:solidFill>
                  <a:srgbClr val="FF0000"/>
                </a:solidFill>
                <a:highlight>
                  <a:srgbClr val="FFFF00"/>
                </a:highlight>
                <a:latin typeface="Arial"/>
                <a:ea typeface="Arial"/>
                <a:cs typeface="Arial"/>
                <a:sym typeface="Arial"/>
              </a:rPr>
              <a:t>§</a:t>
            </a:r>
            <a:r>
              <a:rPr b="0" i="0" lang="en-US" sz="700" u="none" cap="none" strike="noStrike">
                <a:solidFill>
                  <a:srgbClr val="FF0000"/>
                </a:solidFill>
                <a:highlight>
                  <a:srgbClr val="FFFF00"/>
                </a:highlight>
                <a:latin typeface="Times New Roman"/>
                <a:ea typeface="Times New Roman"/>
                <a:cs typeface="Times New Roman"/>
                <a:sym typeface="Times New Roman"/>
              </a:rPr>
              <a:t>  </a:t>
            </a:r>
            <a:r>
              <a:rPr b="0" i="0" lang="en-US" sz="1100" u="none" cap="none" strike="noStrike">
                <a:solidFill>
                  <a:srgbClr val="FF0000"/>
                </a:solidFill>
                <a:highlight>
                  <a:srgbClr val="FFFF00"/>
                </a:highlight>
                <a:latin typeface="Arial"/>
                <a:ea typeface="Arial"/>
                <a:cs typeface="Arial"/>
                <a:sym typeface="Arial"/>
              </a:rPr>
              <a:t>Slide with the Leadership and implementation guidance</a:t>
            </a:r>
          </a:p>
          <a:p>
            <a:pPr indent="-69850" lvl="0" marL="0" marR="0" rtl="0" algn="l">
              <a:spcBef>
                <a:spcPts val="0"/>
              </a:spcBef>
              <a:spcAft>
                <a:spcPts val="0"/>
              </a:spcAft>
              <a:buClr>
                <a:schemeClr val="dk1"/>
              </a:buClr>
              <a:buSzPct val="100000"/>
              <a:buFont typeface="Arial"/>
              <a:buNone/>
            </a:pPr>
            <a:r>
              <a:rPr b="0" i="0" lang="en-US" sz="1100" u="none" cap="none" strike="noStrike">
                <a:solidFill>
                  <a:srgbClr val="FF0000"/>
                </a:solidFill>
                <a:highlight>
                  <a:srgbClr val="FFFF00"/>
                </a:highlight>
                <a:latin typeface="Arial"/>
                <a:ea typeface="Arial"/>
                <a:cs typeface="Arial"/>
                <a:sym typeface="Arial"/>
              </a:rPr>
              <a:t> </a:t>
            </a:r>
          </a:p>
          <a:p>
            <a:pPr indent="-69850" lvl="0" marL="0" marR="0" rtl="0" algn="l">
              <a:spcBef>
                <a:spcPts val="0"/>
              </a:spcBef>
              <a:spcAft>
                <a:spcPts val="0"/>
              </a:spcAft>
              <a:buClr>
                <a:schemeClr val="dk1"/>
              </a:buClr>
              <a:buSzPct val="100000"/>
              <a:buFont typeface="Arial"/>
              <a:buNone/>
            </a:pPr>
            <a:r>
              <a:rPr b="0" i="0" lang="en-US" sz="1100" u="none" cap="none" strike="noStrike">
                <a:solidFill>
                  <a:schemeClr val="dk1"/>
                </a:solidFill>
                <a:highlight>
                  <a:srgbClr val="FFFF00"/>
                </a:highlight>
                <a:latin typeface="Arial"/>
                <a:ea typeface="Arial"/>
                <a:cs typeface="Arial"/>
                <a:sym typeface="Arial"/>
              </a:rPr>
              <a:t>·</a:t>
            </a:r>
            <a:r>
              <a:rPr b="0" i="0" lang="en-US" sz="700" u="none" cap="none" strike="noStrike">
                <a:solidFill>
                  <a:schemeClr val="dk1"/>
                </a:solidFill>
                <a:highlight>
                  <a:srgbClr val="FFFF00"/>
                </a:highlight>
                <a:latin typeface="Times New Roman"/>
                <a:ea typeface="Times New Roman"/>
                <a:cs typeface="Times New Roman"/>
                <a:sym typeface="Times New Roman"/>
              </a:rPr>
              <a:t>   	</a:t>
            </a:r>
            <a:r>
              <a:rPr b="1" i="0" lang="en-US" sz="1100" u="none" cap="none" strike="noStrike">
                <a:solidFill>
                  <a:schemeClr val="dk1"/>
                </a:solidFill>
                <a:highlight>
                  <a:srgbClr val="FFFF00"/>
                </a:highlight>
                <a:latin typeface="Arial"/>
                <a:ea typeface="Arial"/>
                <a:cs typeface="Arial"/>
                <a:sym typeface="Arial"/>
              </a:rPr>
              <a:t> 11:25-11:35 </a:t>
            </a:r>
            <a:r>
              <a:rPr b="0" i="0" lang="en-US" sz="1100" u="none" cap="none" strike="noStrike">
                <a:solidFill>
                  <a:schemeClr val="dk1"/>
                </a:solidFill>
                <a:highlight>
                  <a:srgbClr val="FFFF00"/>
                </a:highlight>
                <a:latin typeface="Arial"/>
                <a:ea typeface="Arial"/>
                <a:cs typeface="Arial"/>
                <a:sym typeface="Arial"/>
              </a:rPr>
              <a:t>talk about the five foundational themes that surfaces for a strong multi-tiered system of support for social, emotional, behavioral, and mental health. These five themes help us determine what to offer for support (Systems and Individual)</a:t>
            </a:r>
          </a:p>
          <a:p>
            <a:pPr indent="-69850" lvl="0" marL="0" marR="0" rtl="0" algn="l">
              <a:spcBef>
                <a:spcPts val="0"/>
              </a:spcBef>
              <a:spcAft>
                <a:spcPts val="0"/>
              </a:spcAft>
              <a:buClr>
                <a:schemeClr val="dk1"/>
              </a:buClr>
              <a:buSzPct val="100000"/>
              <a:buFont typeface="Arial"/>
              <a:buNone/>
            </a:pPr>
            <a:r>
              <a:rPr b="0" i="0" lang="en-US" sz="1100" u="none" cap="none" strike="noStrike">
                <a:solidFill>
                  <a:schemeClr val="dk1"/>
                </a:solidFill>
                <a:highlight>
                  <a:srgbClr val="FFFF00"/>
                </a:highlight>
                <a:latin typeface="Courier New"/>
                <a:ea typeface="Courier New"/>
                <a:cs typeface="Courier New"/>
                <a:sym typeface="Courier New"/>
              </a:rPr>
              <a:t>o</a:t>
            </a:r>
            <a:r>
              <a:rPr b="0" i="0" lang="en-US" sz="700" u="none" cap="none" strike="noStrike">
                <a:solidFill>
                  <a:schemeClr val="dk1"/>
                </a:solidFill>
                <a:highlight>
                  <a:srgbClr val="FFFF00"/>
                </a:highlight>
                <a:latin typeface="Times New Roman"/>
                <a:ea typeface="Times New Roman"/>
                <a:cs typeface="Times New Roman"/>
                <a:sym typeface="Times New Roman"/>
              </a:rPr>
              <a:t>   </a:t>
            </a:r>
            <a:r>
              <a:rPr b="1" i="0" lang="en-US" sz="1100" u="none" cap="none" strike="noStrike">
                <a:solidFill>
                  <a:schemeClr val="dk1"/>
                </a:solidFill>
                <a:highlight>
                  <a:srgbClr val="FFFF00"/>
                </a:highlight>
                <a:latin typeface="Arial"/>
                <a:ea typeface="Arial"/>
                <a:cs typeface="Arial"/>
                <a:sym typeface="Arial"/>
              </a:rPr>
              <a:t>Refer to slides (one at a time and their cards so they can see this is also how they can determine what they are doing is working.  So it is a way to measure progress.</a:t>
            </a:r>
          </a:p>
          <a:p>
            <a:pPr indent="-69850" lvl="0" marL="0" marR="0" rtl="0" algn="l">
              <a:spcBef>
                <a:spcPts val="0"/>
              </a:spcBef>
              <a:spcAft>
                <a:spcPts val="0"/>
              </a:spcAft>
              <a:buClr>
                <a:schemeClr val="dk1"/>
              </a:buClr>
              <a:buSzPct val="100000"/>
              <a:buFont typeface="Arial"/>
              <a:buNone/>
            </a:pPr>
            <a:r>
              <a:rPr b="0" i="0" lang="en-US" sz="1100" u="none" cap="none" strike="noStrike">
                <a:solidFill>
                  <a:srgbClr val="FF0000"/>
                </a:solidFill>
                <a:highlight>
                  <a:srgbClr val="FFFF00"/>
                </a:highlight>
                <a:latin typeface="Arial"/>
                <a:ea typeface="Arial"/>
                <a:cs typeface="Arial"/>
                <a:sym typeface="Arial"/>
              </a:rPr>
              <a:t>§</a:t>
            </a:r>
            <a:r>
              <a:rPr b="0" i="0" lang="en-US" sz="700" u="none" cap="none" strike="noStrike">
                <a:solidFill>
                  <a:srgbClr val="FF0000"/>
                </a:solidFill>
                <a:highlight>
                  <a:srgbClr val="FFFF00"/>
                </a:highlight>
                <a:latin typeface="Times New Roman"/>
                <a:ea typeface="Times New Roman"/>
                <a:cs typeface="Times New Roman"/>
                <a:sym typeface="Times New Roman"/>
              </a:rPr>
              <a:t>  </a:t>
            </a:r>
            <a:r>
              <a:rPr b="0" i="0" lang="en-US" sz="1100" u="none" cap="none" strike="noStrike">
                <a:solidFill>
                  <a:srgbClr val="FF0000"/>
                </a:solidFill>
                <a:highlight>
                  <a:srgbClr val="FFFF00"/>
                </a:highlight>
                <a:latin typeface="Arial"/>
                <a:ea typeface="Arial"/>
                <a:cs typeface="Arial"/>
                <a:sym typeface="Arial"/>
              </a:rPr>
              <a:t>Slide Leadership</a:t>
            </a:r>
          </a:p>
          <a:p>
            <a:pPr indent="-69850" lvl="0" marL="0" marR="0" rtl="0" algn="l">
              <a:spcBef>
                <a:spcPts val="0"/>
              </a:spcBef>
              <a:spcAft>
                <a:spcPts val="0"/>
              </a:spcAft>
              <a:buClr>
                <a:schemeClr val="dk1"/>
              </a:buClr>
              <a:buSzPct val="100000"/>
              <a:buFont typeface="Arial"/>
              <a:buNone/>
            </a:pPr>
            <a:r>
              <a:rPr b="0" i="0" lang="en-US" sz="1100" u="none" cap="none" strike="noStrike">
                <a:solidFill>
                  <a:srgbClr val="FF0000"/>
                </a:solidFill>
                <a:highlight>
                  <a:srgbClr val="FFFF00"/>
                </a:highlight>
                <a:latin typeface="Arial"/>
                <a:ea typeface="Arial"/>
                <a:cs typeface="Arial"/>
                <a:sym typeface="Arial"/>
              </a:rPr>
              <a:t>§</a:t>
            </a:r>
            <a:r>
              <a:rPr b="0" i="0" lang="en-US" sz="700" u="none" cap="none" strike="noStrike">
                <a:solidFill>
                  <a:srgbClr val="FF0000"/>
                </a:solidFill>
                <a:highlight>
                  <a:srgbClr val="FFFF00"/>
                </a:highlight>
                <a:latin typeface="Times New Roman"/>
                <a:ea typeface="Times New Roman"/>
                <a:cs typeface="Times New Roman"/>
                <a:sym typeface="Times New Roman"/>
              </a:rPr>
              <a:t>  </a:t>
            </a:r>
            <a:r>
              <a:rPr b="0" i="0" lang="en-US" sz="1100" u="none" cap="none" strike="noStrike">
                <a:solidFill>
                  <a:srgbClr val="FF0000"/>
                </a:solidFill>
                <a:highlight>
                  <a:srgbClr val="FFFF00"/>
                </a:highlight>
                <a:latin typeface="Arial"/>
                <a:ea typeface="Arial"/>
                <a:cs typeface="Arial"/>
                <a:sym typeface="Arial"/>
              </a:rPr>
              <a:t>Slide Data</a:t>
            </a:r>
          </a:p>
          <a:p>
            <a:pPr indent="-69850" lvl="0" marL="0" marR="0" rtl="0" algn="l">
              <a:spcBef>
                <a:spcPts val="0"/>
              </a:spcBef>
              <a:spcAft>
                <a:spcPts val="0"/>
              </a:spcAft>
              <a:buClr>
                <a:schemeClr val="dk1"/>
              </a:buClr>
              <a:buSzPct val="100000"/>
              <a:buFont typeface="Arial"/>
              <a:buNone/>
            </a:pPr>
            <a:r>
              <a:rPr b="0" i="0" lang="en-US" sz="1100" u="none" cap="none" strike="noStrike">
                <a:solidFill>
                  <a:srgbClr val="FF0000"/>
                </a:solidFill>
                <a:highlight>
                  <a:srgbClr val="FFFF00"/>
                </a:highlight>
                <a:latin typeface="Arial"/>
                <a:ea typeface="Arial"/>
                <a:cs typeface="Arial"/>
                <a:sym typeface="Arial"/>
              </a:rPr>
              <a:t>§</a:t>
            </a:r>
            <a:r>
              <a:rPr b="0" i="0" lang="en-US" sz="700" u="none" cap="none" strike="noStrike">
                <a:solidFill>
                  <a:srgbClr val="FF0000"/>
                </a:solidFill>
                <a:highlight>
                  <a:srgbClr val="FFFF00"/>
                </a:highlight>
                <a:latin typeface="Times New Roman"/>
                <a:ea typeface="Times New Roman"/>
                <a:cs typeface="Times New Roman"/>
                <a:sym typeface="Times New Roman"/>
              </a:rPr>
              <a:t>  </a:t>
            </a:r>
            <a:r>
              <a:rPr b="0" i="0" lang="en-US" sz="1100" u="none" cap="none" strike="noStrike">
                <a:solidFill>
                  <a:srgbClr val="FF0000"/>
                </a:solidFill>
                <a:highlight>
                  <a:srgbClr val="FFFF00"/>
                </a:highlight>
                <a:latin typeface="Arial"/>
                <a:ea typeface="Arial"/>
                <a:cs typeface="Arial"/>
                <a:sym typeface="Arial"/>
              </a:rPr>
              <a:t>Slide Learn Environment</a:t>
            </a:r>
          </a:p>
          <a:p>
            <a:pPr indent="-69850" lvl="0" marL="0" marR="0" rtl="0" algn="l">
              <a:spcBef>
                <a:spcPts val="0"/>
              </a:spcBef>
              <a:spcAft>
                <a:spcPts val="0"/>
              </a:spcAft>
              <a:buClr>
                <a:schemeClr val="dk1"/>
              </a:buClr>
              <a:buSzPct val="100000"/>
              <a:buFont typeface="Arial"/>
              <a:buNone/>
            </a:pPr>
            <a:r>
              <a:rPr b="0" i="0" lang="en-US" sz="1100" u="none" cap="none" strike="noStrike">
                <a:solidFill>
                  <a:srgbClr val="FF0000"/>
                </a:solidFill>
                <a:highlight>
                  <a:srgbClr val="FFFF00"/>
                </a:highlight>
                <a:latin typeface="Arial"/>
                <a:ea typeface="Arial"/>
                <a:cs typeface="Arial"/>
                <a:sym typeface="Arial"/>
              </a:rPr>
              <a:t>§</a:t>
            </a:r>
            <a:r>
              <a:rPr b="0" i="0" lang="en-US" sz="700" u="none" cap="none" strike="noStrike">
                <a:solidFill>
                  <a:srgbClr val="FF0000"/>
                </a:solidFill>
                <a:highlight>
                  <a:srgbClr val="FFFF00"/>
                </a:highlight>
                <a:latin typeface="Times New Roman"/>
                <a:ea typeface="Times New Roman"/>
                <a:cs typeface="Times New Roman"/>
                <a:sym typeface="Times New Roman"/>
              </a:rPr>
              <a:t>  </a:t>
            </a:r>
            <a:r>
              <a:rPr b="0" i="0" lang="en-US" sz="1100" u="none" cap="none" strike="noStrike">
                <a:solidFill>
                  <a:srgbClr val="FF0000"/>
                </a:solidFill>
                <a:highlight>
                  <a:srgbClr val="FFFF00"/>
                </a:highlight>
                <a:latin typeface="Arial"/>
                <a:ea typeface="Arial"/>
                <a:cs typeface="Arial"/>
                <a:sym typeface="Arial"/>
              </a:rPr>
              <a:t>Slide Youth Engage</a:t>
            </a:r>
          </a:p>
          <a:p>
            <a:pPr indent="-69850" lvl="0" marL="0" marR="0" rtl="0" algn="l">
              <a:spcBef>
                <a:spcPts val="0"/>
              </a:spcBef>
              <a:spcAft>
                <a:spcPts val="0"/>
              </a:spcAft>
              <a:buClr>
                <a:schemeClr val="dk1"/>
              </a:buClr>
              <a:buSzPct val="100000"/>
              <a:buFont typeface="Arial"/>
              <a:buNone/>
            </a:pPr>
            <a:r>
              <a:rPr b="0" i="0" lang="en-US" sz="1100" u="none" cap="none" strike="noStrike">
                <a:solidFill>
                  <a:srgbClr val="FF0000"/>
                </a:solidFill>
                <a:highlight>
                  <a:srgbClr val="FFFF00"/>
                </a:highlight>
                <a:latin typeface="Arial"/>
                <a:ea typeface="Arial"/>
                <a:cs typeface="Arial"/>
                <a:sym typeface="Arial"/>
              </a:rPr>
              <a:t>§</a:t>
            </a:r>
            <a:r>
              <a:rPr b="0" i="0" lang="en-US" sz="700" u="none" cap="none" strike="noStrike">
                <a:solidFill>
                  <a:srgbClr val="FF0000"/>
                </a:solidFill>
                <a:highlight>
                  <a:srgbClr val="FFFF00"/>
                </a:highlight>
                <a:latin typeface="Times New Roman"/>
                <a:ea typeface="Times New Roman"/>
                <a:cs typeface="Times New Roman"/>
                <a:sym typeface="Times New Roman"/>
              </a:rPr>
              <a:t>  </a:t>
            </a:r>
            <a:r>
              <a:rPr b="0" i="0" lang="en-US" sz="1100" u="none" cap="none" strike="noStrike">
                <a:solidFill>
                  <a:srgbClr val="FF0000"/>
                </a:solidFill>
                <a:highlight>
                  <a:srgbClr val="FFFF00"/>
                </a:highlight>
                <a:latin typeface="Arial"/>
                <a:ea typeface="Arial"/>
                <a:cs typeface="Arial"/>
                <a:sym typeface="Arial"/>
              </a:rPr>
              <a:t>Slide Access to Resources</a:t>
            </a:r>
          </a:p>
          <a:p>
            <a:pPr indent="-69850" lvl="0" marL="0" marR="0" rtl="0" algn="l">
              <a:spcBef>
                <a:spcPts val="0"/>
              </a:spcBef>
              <a:spcAft>
                <a:spcPts val="0"/>
              </a:spcAft>
              <a:buClr>
                <a:schemeClr val="dk1"/>
              </a:buClr>
              <a:buSzPct val="100000"/>
              <a:buFont typeface="Arial"/>
              <a:buNone/>
            </a:pPr>
            <a:r>
              <a:rPr b="0" i="0" lang="en-US" sz="1100" u="none" cap="none" strike="noStrike">
                <a:solidFill>
                  <a:schemeClr val="dk1"/>
                </a:solidFill>
                <a:highlight>
                  <a:srgbClr val="FFFF00"/>
                </a:highlight>
                <a:latin typeface="Courier New"/>
                <a:ea typeface="Courier New"/>
                <a:cs typeface="Courier New"/>
                <a:sym typeface="Courier New"/>
              </a:rPr>
              <a:t>o</a:t>
            </a:r>
            <a:r>
              <a:rPr b="0" i="0" lang="en-US" sz="700" u="none" cap="none" strike="noStrike">
                <a:solidFill>
                  <a:schemeClr val="dk1"/>
                </a:solidFill>
                <a:highlight>
                  <a:srgbClr val="FFFF00"/>
                </a:highlight>
                <a:latin typeface="Times New Roman"/>
                <a:ea typeface="Times New Roman"/>
                <a:cs typeface="Times New Roman"/>
                <a:sym typeface="Times New Roman"/>
              </a:rPr>
              <a:t>   </a:t>
            </a:r>
            <a:r>
              <a:rPr b="0" i="0" lang="en-US" sz="1100" u="none" cap="none" strike="noStrike">
                <a:solidFill>
                  <a:schemeClr val="dk1"/>
                </a:solidFill>
                <a:highlight>
                  <a:srgbClr val="FFFF00"/>
                </a:highlight>
                <a:latin typeface="Arial"/>
                <a:ea typeface="Arial"/>
                <a:cs typeface="Arial"/>
                <a:sym typeface="Arial"/>
              </a:rPr>
              <a:t>So we showed you some systems pieces, now we will show individual supports from our support teams.  And talk about our agency offering support teams for individual support.</a:t>
            </a:r>
          </a:p>
          <a:p>
            <a:pPr indent="-69850" lvl="0" marL="0" marR="0" rtl="0" algn="l">
              <a:spcBef>
                <a:spcPts val="0"/>
              </a:spcBef>
              <a:spcAft>
                <a:spcPts val="0"/>
              </a:spcAft>
              <a:buClr>
                <a:schemeClr val="dk1"/>
              </a:buClr>
              <a:buSzPct val="100000"/>
              <a:buFont typeface="Arial"/>
              <a:buNone/>
            </a:pPr>
            <a:r>
              <a:rPr b="0" i="0" lang="en-US" sz="1100" u="none" cap="none" strike="noStrike">
                <a:solidFill>
                  <a:srgbClr val="FF0000"/>
                </a:solidFill>
                <a:highlight>
                  <a:srgbClr val="FFFF00"/>
                </a:highlight>
                <a:latin typeface="Arial"/>
                <a:ea typeface="Arial"/>
                <a:cs typeface="Arial"/>
                <a:sym typeface="Arial"/>
              </a:rPr>
              <a:t>§</a:t>
            </a:r>
            <a:r>
              <a:rPr b="0" i="0" lang="en-US" sz="700" u="none" cap="none" strike="noStrike">
                <a:solidFill>
                  <a:srgbClr val="FF0000"/>
                </a:solidFill>
                <a:highlight>
                  <a:srgbClr val="FFFF00"/>
                </a:highlight>
                <a:latin typeface="Times New Roman"/>
                <a:ea typeface="Times New Roman"/>
                <a:cs typeface="Times New Roman"/>
                <a:sym typeface="Times New Roman"/>
              </a:rPr>
              <a:t>  </a:t>
            </a:r>
            <a:r>
              <a:rPr b="0" i="0" lang="en-US" sz="1100" u="none" cap="none" strike="noStrike">
                <a:solidFill>
                  <a:srgbClr val="FF0000"/>
                </a:solidFill>
                <a:highlight>
                  <a:srgbClr val="FFFF00"/>
                </a:highlight>
                <a:latin typeface="Arial"/>
                <a:ea typeface="Arial"/>
                <a:cs typeface="Arial"/>
                <a:sym typeface="Arial"/>
              </a:rPr>
              <a:t>Slide on support team access</a:t>
            </a:r>
          </a:p>
          <a:p>
            <a:pPr indent="-69850" lvl="0" marL="0" marR="0" rtl="0" algn="l">
              <a:spcBef>
                <a:spcPts val="0"/>
              </a:spcBef>
              <a:spcAft>
                <a:spcPts val="0"/>
              </a:spcAft>
              <a:buClr>
                <a:schemeClr val="dk1"/>
              </a:buClr>
              <a:buSzPct val="100000"/>
              <a:buFont typeface="Arial"/>
              <a:buNone/>
            </a:pPr>
            <a:r>
              <a:rPr b="1" i="0" lang="en-US" sz="1100" u="none" cap="none" strike="noStrike">
                <a:solidFill>
                  <a:srgbClr val="FF0000"/>
                </a:solidFill>
                <a:highlight>
                  <a:srgbClr val="FFFF00"/>
                </a:highlight>
                <a:latin typeface="Arial"/>
                <a:ea typeface="Arial"/>
                <a:cs typeface="Arial"/>
                <a:sym typeface="Arial"/>
              </a:rPr>
              <a:t> </a:t>
            </a:r>
          </a:p>
          <a:p>
            <a:pPr indent="-69850" lvl="0" marL="0" marR="0" rtl="0" algn="l">
              <a:spcBef>
                <a:spcPts val="0"/>
              </a:spcBef>
              <a:spcAft>
                <a:spcPts val="0"/>
              </a:spcAft>
              <a:buClr>
                <a:schemeClr val="dk1"/>
              </a:buClr>
              <a:buSzPct val="100000"/>
              <a:buFont typeface="Arial"/>
              <a:buNone/>
            </a:pPr>
            <a:r>
              <a:rPr b="0" i="0" lang="en-US" sz="1100" u="none" cap="none" strike="noStrike">
                <a:solidFill>
                  <a:schemeClr val="dk1"/>
                </a:solidFill>
                <a:highlight>
                  <a:srgbClr val="FFFF00"/>
                </a:highlight>
                <a:latin typeface="Arial"/>
                <a:ea typeface="Arial"/>
                <a:cs typeface="Arial"/>
                <a:sym typeface="Arial"/>
              </a:rPr>
              <a:t>·</a:t>
            </a:r>
            <a:r>
              <a:rPr b="0" i="0" lang="en-US" sz="700" u="none" cap="none" strike="noStrike">
                <a:solidFill>
                  <a:schemeClr val="dk1"/>
                </a:solidFill>
                <a:highlight>
                  <a:srgbClr val="FFFF00"/>
                </a:highlight>
                <a:latin typeface="Times New Roman"/>
                <a:ea typeface="Times New Roman"/>
                <a:cs typeface="Times New Roman"/>
                <a:sym typeface="Times New Roman"/>
              </a:rPr>
              <a:t>   	</a:t>
            </a:r>
            <a:r>
              <a:rPr b="1" i="0" lang="en-US" sz="1100" u="none" cap="none" strike="noStrike">
                <a:solidFill>
                  <a:schemeClr val="dk1"/>
                </a:solidFill>
                <a:highlight>
                  <a:srgbClr val="FFFF00"/>
                </a:highlight>
                <a:latin typeface="Arial"/>
                <a:ea typeface="Arial"/>
                <a:cs typeface="Arial"/>
                <a:sym typeface="Arial"/>
              </a:rPr>
              <a:t>11:35 to 11:45  Now we want you to talk at your tables and determine what resonates and give us some feedback</a:t>
            </a:r>
          </a:p>
          <a:p>
            <a:pPr indent="-69850" lvl="0" marL="0" marR="0" rtl="0" algn="l">
              <a:spcBef>
                <a:spcPts val="0"/>
              </a:spcBef>
              <a:spcAft>
                <a:spcPts val="0"/>
              </a:spcAft>
              <a:buClr>
                <a:schemeClr val="dk1"/>
              </a:buClr>
              <a:buSzPct val="100000"/>
              <a:buFont typeface="Arial"/>
              <a:buNone/>
            </a:pPr>
            <a:r>
              <a:rPr b="0" i="0" lang="en-US" sz="1100" u="none" cap="none" strike="noStrike">
                <a:solidFill>
                  <a:schemeClr val="dk1"/>
                </a:solidFill>
                <a:highlight>
                  <a:srgbClr val="FFFF00"/>
                </a:highlight>
                <a:latin typeface="Courier New"/>
                <a:ea typeface="Courier New"/>
                <a:cs typeface="Courier New"/>
                <a:sym typeface="Courier New"/>
              </a:rPr>
              <a:t>o</a:t>
            </a:r>
            <a:r>
              <a:rPr b="0" i="0" lang="en-US" sz="700" u="none" cap="none" strike="noStrike">
                <a:solidFill>
                  <a:schemeClr val="dk1"/>
                </a:solidFill>
                <a:highlight>
                  <a:srgbClr val="FFFF00"/>
                </a:highlight>
                <a:latin typeface="Times New Roman"/>
                <a:ea typeface="Times New Roman"/>
                <a:cs typeface="Times New Roman"/>
                <a:sym typeface="Times New Roman"/>
              </a:rPr>
              <a:t>   </a:t>
            </a:r>
            <a:r>
              <a:rPr b="0" i="0" lang="en-US" sz="1100" u="none" cap="none" strike="noStrike">
                <a:solidFill>
                  <a:schemeClr val="dk1"/>
                </a:solidFill>
                <a:highlight>
                  <a:srgbClr val="FFFF00"/>
                </a:highlight>
                <a:latin typeface="Arial"/>
                <a:ea typeface="Arial"/>
                <a:cs typeface="Arial"/>
                <a:sym typeface="Arial"/>
              </a:rPr>
              <a:t>Please answer this quick google form and as you are talking at your tables we will collect and show your data.</a:t>
            </a:r>
          </a:p>
          <a:p>
            <a:pPr indent="-69850" lvl="0" marL="0" marR="0" rtl="0" algn="l">
              <a:spcBef>
                <a:spcPts val="0"/>
              </a:spcBef>
              <a:spcAft>
                <a:spcPts val="0"/>
              </a:spcAft>
              <a:buClr>
                <a:schemeClr val="dk1"/>
              </a:buClr>
              <a:buSzPct val="100000"/>
              <a:buFont typeface="Arial"/>
              <a:buNone/>
            </a:pPr>
            <a:r>
              <a:rPr b="0" i="0" lang="en-US" sz="1100" u="none" cap="none" strike="noStrike">
                <a:solidFill>
                  <a:srgbClr val="FF0000"/>
                </a:solidFill>
                <a:highlight>
                  <a:srgbClr val="FFFF00"/>
                </a:highlight>
                <a:latin typeface="Arial"/>
                <a:ea typeface="Arial"/>
                <a:cs typeface="Arial"/>
                <a:sym typeface="Arial"/>
              </a:rPr>
              <a:t>§</a:t>
            </a:r>
            <a:r>
              <a:rPr b="0" i="0" lang="en-US" sz="700" u="none" cap="none" strike="noStrike">
                <a:solidFill>
                  <a:srgbClr val="FF0000"/>
                </a:solidFill>
                <a:highlight>
                  <a:srgbClr val="FFFF00"/>
                </a:highlight>
                <a:latin typeface="Times New Roman"/>
                <a:ea typeface="Times New Roman"/>
                <a:cs typeface="Times New Roman"/>
                <a:sym typeface="Times New Roman"/>
              </a:rPr>
              <a:t>  </a:t>
            </a:r>
            <a:r>
              <a:rPr b="0" i="0" lang="en-US" sz="1100" u="none" cap="none" strike="noStrike">
                <a:solidFill>
                  <a:srgbClr val="FF0000"/>
                </a:solidFill>
                <a:highlight>
                  <a:srgbClr val="FFFF00"/>
                </a:highlight>
                <a:latin typeface="Arial"/>
                <a:ea typeface="Arial"/>
                <a:cs typeface="Arial"/>
                <a:sym typeface="Arial"/>
              </a:rPr>
              <a:t>Slide with the google form link</a:t>
            </a:r>
          </a:p>
          <a:p>
            <a:pPr indent="-69850" lvl="0" marL="0" marR="0" rtl="0" algn="l">
              <a:spcBef>
                <a:spcPts val="0"/>
              </a:spcBef>
              <a:spcAft>
                <a:spcPts val="0"/>
              </a:spcAft>
              <a:buClr>
                <a:schemeClr val="dk1"/>
              </a:buClr>
              <a:buSzPct val="100000"/>
              <a:buFont typeface="Arial"/>
              <a:buNone/>
            </a:pPr>
            <a:r>
              <a:rPr b="0" i="0" lang="en-US" sz="1100" u="none" cap="none" strike="noStrike">
                <a:solidFill>
                  <a:schemeClr val="dk1"/>
                </a:solidFill>
                <a:highlight>
                  <a:srgbClr val="FFFF00"/>
                </a:highlight>
                <a:latin typeface="Arial"/>
                <a:ea typeface="Arial"/>
                <a:cs typeface="Arial"/>
                <a:sym typeface="Arial"/>
              </a:rPr>
              <a:t>·</a:t>
            </a:r>
            <a:r>
              <a:rPr b="0" i="0" lang="en-US" sz="700" u="none" cap="none" strike="noStrike">
                <a:solidFill>
                  <a:schemeClr val="dk1"/>
                </a:solidFill>
                <a:highlight>
                  <a:srgbClr val="FFFF00"/>
                </a:highlight>
                <a:latin typeface="Times New Roman"/>
                <a:ea typeface="Times New Roman"/>
                <a:cs typeface="Times New Roman"/>
                <a:sym typeface="Times New Roman"/>
              </a:rPr>
              <a:t>   	</a:t>
            </a:r>
            <a:r>
              <a:rPr b="1" i="0" lang="en-US" sz="1100" u="none" cap="none" strike="noStrike">
                <a:solidFill>
                  <a:schemeClr val="dk1"/>
                </a:solidFill>
                <a:highlight>
                  <a:srgbClr val="FFFF00"/>
                </a:highlight>
                <a:latin typeface="Arial"/>
                <a:ea typeface="Arial"/>
                <a:cs typeface="Arial"/>
                <a:sym typeface="Arial"/>
              </a:rPr>
              <a:t>11:45 to 11:55   We will take this data and use it to help us put together some options for supports in conversation, learning and action planning to help move your towards your vision of your desired state.</a:t>
            </a:r>
          </a:p>
          <a:p>
            <a:pPr indent="-69850" lvl="0" marL="0" marR="0" rtl="0" algn="l">
              <a:spcBef>
                <a:spcPts val="0"/>
              </a:spcBef>
              <a:spcAft>
                <a:spcPts val="0"/>
              </a:spcAft>
              <a:buClr>
                <a:schemeClr val="dk1"/>
              </a:buClr>
              <a:buSzPct val="100000"/>
              <a:buFont typeface="Arial"/>
              <a:buNone/>
            </a:pPr>
            <a:r>
              <a:rPr b="0" i="0" lang="en-US" sz="1100" u="none" cap="none" strike="noStrike">
                <a:solidFill>
                  <a:srgbClr val="FF0000"/>
                </a:solidFill>
                <a:highlight>
                  <a:srgbClr val="FFFF00"/>
                </a:highlight>
                <a:latin typeface="Arial"/>
                <a:ea typeface="Arial"/>
                <a:cs typeface="Arial"/>
                <a:sym typeface="Arial"/>
              </a:rPr>
              <a:t>·</a:t>
            </a:r>
            <a:r>
              <a:rPr b="0" i="0" lang="en-US" sz="700" u="none" cap="none" strike="noStrike">
                <a:solidFill>
                  <a:srgbClr val="FF0000"/>
                </a:solidFill>
                <a:highlight>
                  <a:srgbClr val="FFFF00"/>
                </a:highlight>
                <a:latin typeface="Times New Roman"/>
                <a:ea typeface="Times New Roman"/>
                <a:cs typeface="Times New Roman"/>
                <a:sym typeface="Times New Roman"/>
              </a:rPr>
              <a:t>       </a:t>
            </a:r>
            <a:r>
              <a:rPr b="1" i="0" lang="en-US" sz="1100" u="none" cap="none" strike="noStrike">
                <a:solidFill>
                  <a:srgbClr val="FF0000"/>
                </a:solidFill>
                <a:highlight>
                  <a:srgbClr val="FFFF00"/>
                </a:highlight>
                <a:latin typeface="Arial"/>
                <a:ea typeface="Arial"/>
                <a:cs typeface="Arial"/>
                <a:sym typeface="Arial"/>
              </a:rPr>
              <a:t>Share the data on the screen</a:t>
            </a:r>
          </a:p>
          <a:p>
            <a:pPr indent="-69850" lvl="0" marL="0" marR="0" rtl="0" algn="l">
              <a:spcBef>
                <a:spcPts val="0"/>
              </a:spcBef>
              <a:spcAft>
                <a:spcPts val="0"/>
              </a:spcAft>
              <a:buClr>
                <a:schemeClr val="dk1"/>
              </a:buClr>
              <a:buSzPct val="100000"/>
              <a:buFont typeface="Arial"/>
              <a:buNone/>
            </a:pPr>
            <a:r>
              <a:rPr b="0" i="0" lang="en-US" sz="1100" u="none" cap="none" strike="noStrike">
                <a:solidFill>
                  <a:schemeClr val="dk1"/>
                </a:solidFill>
                <a:highlight>
                  <a:srgbClr val="FFFF00"/>
                </a:highlight>
                <a:latin typeface="Courier New"/>
                <a:ea typeface="Courier New"/>
                <a:cs typeface="Courier New"/>
                <a:sym typeface="Courier New"/>
              </a:rPr>
              <a:t>o</a:t>
            </a:r>
            <a:r>
              <a:rPr b="0" i="0" lang="en-US" sz="700" u="none" cap="none" strike="noStrike">
                <a:solidFill>
                  <a:schemeClr val="dk1"/>
                </a:solidFill>
                <a:highlight>
                  <a:srgbClr val="FFFF00"/>
                </a:highlight>
                <a:latin typeface="Times New Roman"/>
                <a:ea typeface="Times New Roman"/>
                <a:cs typeface="Times New Roman"/>
                <a:sym typeface="Times New Roman"/>
              </a:rPr>
              <a:t>   </a:t>
            </a:r>
            <a:r>
              <a:rPr b="0" i="0" lang="en-US" sz="1100" u="none" cap="none" strike="noStrike">
                <a:solidFill>
                  <a:schemeClr val="dk1"/>
                </a:solidFill>
                <a:highlight>
                  <a:srgbClr val="FFFF00"/>
                </a:highlight>
                <a:latin typeface="Arial"/>
                <a:ea typeface="Arial"/>
                <a:cs typeface="Arial"/>
                <a:sym typeface="Arial"/>
              </a:rPr>
              <a:t>Also talk to your RA</a:t>
            </a:r>
          </a:p>
          <a:p>
            <a:pPr indent="-69850" lvl="0" marL="0" marR="0" rtl="0" algn="l">
              <a:spcBef>
                <a:spcPts val="0"/>
              </a:spcBef>
              <a:spcAft>
                <a:spcPts val="0"/>
              </a:spcAft>
              <a:buClr>
                <a:schemeClr val="dk1"/>
              </a:buClr>
              <a:buSzPct val="100000"/>
              <a:buFont typeface="Arial"/>
              <a:buNone/>
            </a:pPr>
            <a:r>
              <a:rPr b="1" i="0" lang="en-US" sz="1100" u="none" cap="none" strike="noStrike">
                <a:solidFill>
                  <a:srgbClr val="FF0000"/>
                </a:solidFill>
                <a:highlight>
                  <a:srgbClr val="FFFF00"/>
                </a:highlight>
                <a:latin typeface="Arial"/>
                <a:ea typeface="Arial"/>
                <a:cs typeface="Arial"/>
                <a:sym typeface="Arial"/>
              </a:rPr>
              <a:t>Share Cards you do we do</a:t>
            </a:r>
          </a:p>
          <a:p>
            <a:pPr indent="-69850" lvl="0" marL="0" marR="0" rtl="0" algn="l">
              <a:spcBef>
                <a:spcPts val="0"/>
              </a:spcBef>
              <a:spcAft>
                <a:spcPts val="0"/>
              </a:spcAft>
              <a:buClr>
                <a:schemeClr val="dk1"/>
              </a:buClr>
              <a:buSzPct val="100000"/>
              <a:buFont typeface="Arial"/>
              <a:buNone/>
            </a:pPr>
            <a:r>
              <a:rPr b="1" i="0" lang="en-US" sz="1100" u="none" cap="none" strike="noStrike">
                <a:solidFill>
                  <a:srgbClr val="FF0000"/>
                </a:solidFill>
                <a:highlight>
                  <a:srgbClr val="FFFF00"/>
                </a:highlight>
                <a:latin typeface="Arial"/>
                <a:ea typeface="Arial"/>
                <a:cs typeface="Arial"/>
                <a:sym typeface="Arial"/>
              </a:rPr>
              <a:t>Slides:  What will happen between now and November</a:t>
            </a:r>
          </a:p>
          <a:p>
            <a:pPr indent="-69850" lvl="0" marL="0" marR="0" rtl="0" algn="l">
              <a:spcBef>
                <a:spcPts val="0"/>
              </a:spcBef>
              <a:spcAft>
                <a:spcPts val="0"/>
              </a:spcAft>
              <a:buClr>
                <a:schemeClr val="dk1"/>
              </a:buClr>
              <a:buSzPct val="100000"/>
              <a:buFont typeface="Arial"/>
              <a:buNone/>
            </a:pPr>
            <a:r>
              <a:rPr b="0" i="0" lang="en-US" sz="1100" u="none" cap="none" strike="noStrike">
                <a:solidFill>
                  <a:schemeClr val="dk1"/>
                </a:solidFill>
                <a:highlight>
                  <a:srgbClr val="FFFF00"/>
                </a:highlight>
                <a:latin typeface="Arial"/>
                <a:ea typeface="Arial"/>
                <a:cs typeface="Arial"/>
                <a:sym typeface="Arial"/>
              </a:rPr>
              <a:t>·</a:t>
            </a:r>
            <a:r>
              <a:rPr b="0" i="0" lang="en-US" sz="700" u="none" cap="none" strike="noStrike">
                <a:solidFill>
                  <a:schemeClr val="dk1"/>
                </a:solidFill>
                <a:highlight>
                  <a:srgbClr val="FFFF00"/>
                </a:highlight>
                <a:latin typeface="Times New Roman"/>
                <a:ea typeface="Times New Roman"/>
                <a:cs typeface="Times New Roman"/>
                <a:sym typeface="Times New Roman"/>
              </a:rPr>
              <a:t>   	</a:t>
            </a:r>
            <a:r>
              <a:rPr b="1" i="0" lang="en-US" sz="1100" u="none" cap="none" strike="noStrike">
                <a:solidFill>
                  <a:schemeClr val="dk1"/>
                </a:solidFill>
                <a:highlight>
                  <a:srgbClr val="FFFF00"/>
                </a:highlight>
                <a:latin typeface="Arial"/>
                <a:ea typeface="Arial"/>
                <a:cs typeface="Arial"/>
                <a:sym typeface="Arial"/>
              </a:rPr>
              <a:t>To come in November:  We will share some ways we will collaborate;  What you need to do and what we can do as a collaborative partner.</a:t>
            </a:r>
          </a:p>
          <a:p>
            <a:pPr indent="-69850" lvl="0" marL="0" marR="0" rtl="0" algn="l">
              <a:spcBef>
                <a:spcPts val="0"/>
              </a:spcBef>
              <a:spcAft>
                <a:spcPts val="0"/>
              </a:spcAft>
              <a:buClr>
                <a:schemeClr val="dk1"/>
              </a:buClr>
              <a:buSzPct val="100000"/>
              <a:buFont typeface="Arial"/>
              <a:buNone/>
            </a:pPr>
            <a:r>
              <a:rPr b="0" i="0" lang="en-US" sz="1100" u="none" cap="none" strike="noStrike">
                <a:solidFill>
                  <a:schemeClr val="dk1"/>
                </a:solidFill>
                <a:highlight>
                  <a:srgbClr val="FFFF00"/>
                </a:highlight>
                <a:latin typeface="Arial"/>
                <a:ea typeface="Arial"/>
                <a:cs typeface="Arial"/>
                <a:sym typeface="Arial"/>
              </a:rPr>
              <a:t>·</a:t>
            </a:r>
            <a:r>
              <a:rPr b="0" i="0" lang="en-US" sz="700" u="none" cap="none" strike="noStrike">
                <a:solidFill>
                  <a:schemeClr val="dk1"/>
                </a:solidFill>
                <a:highlight>
                  <a:srgbClr val="FFFF00"/>
                </a:highlight>
                <a:latin typeface="Times New Roman"/>
                <a:ea typeface="Times New Roman"/>
                <a:cs typeface="Times New Roman"/>
                <a:sym typeface="Times New Roman"/>
              </a:rPr>
              <a:t>   	</a:t>
            </a:r>
            <a:r>
              <a:rPr b="1" i="0" lang="en-US" sz="1100" u="none" cap="none" strike="noStrike">
                <a:solidFill>
                  <a:schemeClr val="dk1"/>
                </a:solidFill>
                <a:highlight>
                  <a:srgbClr val="FFFF00"/>
                </a:highlight>
                <a:latin typeface="Arial"/>
                <a:ea typeface="Arial"/>
                <a:cs typeface="Arial"/>
                <a:sym typeface="Arial"/>
              </a:rPr>
              <a:t>We also want you to talk to your RA and give us feedback on what you see, what you have questions about, what might be missing</a:t>
            </a:r>
          </a:p>
          <a:p>
            <a:pPr indent="-69850" lvl="0" marL="0" marR="0" rtl="0" algn="l">
              <a:spcBef>
                <a:spcPts val="0"/>
              </a:spcBef>
              <a:spcAft>
                <a:spcPts val="0"/>
              </a:spcAft>
              <a:buClr>
                <a:schemeClr val="dk1"/>
              </a:buClr>
              <a:buSzPct val="100000"/>
              <a:buFont typeface="Arial"/>
              <a:buNone/>
            </a:pPr>
            <a:r>
              <a:rPr b="0" i="0" lang="en-US" sz="1100" u="none" cap="none" strike="noStrike">
                <a:solidFill>
                  <a:schemeClr val="dk1"/>
                </a:solidFill>
                <a:latin typeface="Arial"/>
                <a:ea typeface="Arial"/>
                <a:cs typeface="Arial"/>
                <a:sym typeface="Arial"/>
              </a:rPr>
              <a:t> </a:t>
            </a:r>
          </a:p>
          <a:p>
            <a:pPr indent="-17462" lvl="0" marL="0" marR="0" rtl="0" algn="l">
              <a:spcBef>
                <a:spcPts val="0"/>
              </a:spcBef>
              <a:spcAft>
                <a:spcPts val="0"/>
              </a:spcAft>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a:p>
            <a:pPr indent="-17462" lvl="0" marL="0" marR="0" rtl="0" algn="l">
              <a:spcBef>
                <a:spcPts val="0"/>
              </a:spcBef>
              <a:spcAft>
                <a:spcPts val="0"/>
              </a:spcAft>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a:p>
            <a:pPr indent="-17462" lvl="0" marL="0" marR="0" rtl="0" algn="l">
              <a:spcBef>
                <a:spcPts val="0"/>
              </a:spcBef>
              <a:spcAft>
                <a:spcPts val="0"/>
              </a:spcAft>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a:p>
            <a:pPr indent="-17462" lvl="0" marL="0" marR="0" rtl="0" algn="l">
              <a:spcBef>
                <a:spcPts val="0"/>
              </a:spcBef>
              <a:spcAft>
                <a:spcPts val="0"/>
              </a:spcAft>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a:p>
            <a:pPr indent="-17462"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1101725" y="698500"/>
            <a:ext cx="4654550" cy="34925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9" name="Shape 159"/>
          <p:cNvSpPr txBox="1"/>
          <p:nvPr>
            <p:ph idx="1" type="body"/>
          </p:nvPr>
        </p:nvSpPr>
        <p:spPr>
          <a:xfrm>
            <a:off x="685801" y="4424085"/>
            <a:ext cx="5486400" cy="4191300"/>
          </a:xfrm>
          <a:prstGeom prst="rect">
            <a:avLst/>
          </a:prstGeom>
          <a:noFill/>
          <a:ln>
            <a:noFill/>
          </a:ln>
        </p:spPr>
        <p:txBody>
          <a:bodyPr anchorCtr="0" anchor="t" bIns="91425" lIns="91425" rIns="91425" wrap="square" tIns="91425">
            <a:noAutofit/>
          </a:bodyPr>
          <a:lstStyle/>
          <a:p>
            <a:pPr indent="-381000" lvl="0" marL="457200" marR="0" rtl="0" algn="l">
              <a:spcBef>
                <a:spcPts val="0"/>
              </a:spcBef>
              <a:spcAft>
                <a:spcPts val="0"/>
              </a:spcAft>
              <a:buClr>
                <a:schemeClr val="dk1"/>
              </a:buClr>
              <a:buSzPct val="39285"/>
              <a:buFont typeface="Calibri"/>
              <a:buChar char="●"/>
            </a:pPr>
            <a:r>
              <a:rPr b="1" i="0" lang="en-US" sz="2800" u="none" cap="none" strike="noStrike">
                <a:solidFill>
                  <a:schemeClr val="dk1"/>
                </a:solidFill>
                <a:latin typeface="Raleway"/>
                <a:ea typeface="Raleway"/>
                <a:cs typeface="Raleway"/>
                <a:sym typeface="Raleway"/>
              </a:rPr>
              <a:t>A multi-tiered system of integrated supports for social, emotional, behavioral, and mental health is available to build the capacity of districts to address the needs of children and youth from birth to 21 years of age.   All stakeholders are knowledgeable about the integrated supports available through Central Rivers and access supports as needed.</a:t>
            </a:r>
          </a:p>
          <a:p>
            <a:pPr indent="-381000" lvl="0" marL="457200" marR="0" rtl="0" algn="l">
              <a:lnSpc>
                <a:spcPct val="115000"/>
              </a:lnSpc>
              <a:spcBef>
                <a:spcPts val="0"/>
              </a:spcBef>
              <a:spcAft>
                <a:spcPts val="0"/>
              </a:spcAft>
              <a:buClr>
                <a:schemeClr val="dk1"/>
              </a:buClr>
              <a:buSzPct val="100000"/>
              <a:buFont typeface="Calibri"/>
              <a:buNone/>
            </a:pPr>
            <a:r>
              <a:t/>
            </a:r>
            <a:endParaRPr b="0" i="0" sz="1100" u="none" cap="none" strike="noStrike">
              <a:solidFill>
                <a:schemeClr val="dk1"/>
              </a:solidFill>
              <a:latin typeface="Calibri"/>
              <a:ea typeface="Calibri"/>
              <a:cs typeface="Calibri"/>
              <a:sym typeface="Calibri"/>
            </a:endParaRPr>
          </a:p>
          <a:p>
            <a:pPr indent="-381000" lvl="0" marL="457200" marR="0" rtl="0" algn="l">
              <a:lnSpc>
                <a:spcPct val="115000"/>
              </a:lnSpc>
              <a:spcBef>
                <a:spcPts val="0"/>
              </a:spcBef>
              <a:spcAft>
                <a:spcPts val="0"/>
              </a:spcAft>
              <a:buClr>
                <a:schemeClr val="dk1"/>
              </a:buClr>
              <a:buSzPct val="100000"/>
              <a:buFont typeface="Calibri"/>
              <a:buChar char="●"/>
            </a:pPr>
            <a:r>
              <a:rPr b="0" i="0" lang="en-US" sz="1100" u="none" cap="none" strike="noStrike">
                <a:solidFill>
                  <a:schemeClr val="dk1"/>
                </a:solidFill>
                <a:latin typeface="Calibri"/>
                <a:ea typeface="Calibri"/>
                <a:cs typeface="Calibri"/>
                <a:sym typeface="Calibri"/>
              </a:rPr>
              <a:t>Desired State of Central Rivers AEA for Social Emotional Behavioral and Mental Health MTSS</a:t>
            </a:r>
          </a:p>
          <a:p>
            <a:pPr indent="-398462" lvl="0" marL="457200" marR="0" rtl="0" algn="l">
              <a:lnSpc>
                <a:spcPct val="115000"/>
              </a:lnSpc>
              <a:spcBef>
                <a:spcPts val="800"/>
              </a:spcBef>
              <a:spcAft>
                <a:spcPts val="0"/>
              </a:spcAft>
              <a:buClr>
                <a:schemeClr val="dk1"/>
              </a:buClr>
              <a:buSzPct val="25000"/>
              <a:buFont typeface="Calibri"/>
              <a:buNone/>
            </a:pPr>
            <a:r>
              <a:t/>
            </a:r>
            <a:endParaRPr b="0" i="0" sz="1100" u="none" cap="none" strike="noStrike">
              <a:solidFill>
                <a:schemeClr val="dk1"/>
              </a:solidFill>
              <a:latin typeface="Calibri"/>
              <a:ea typeface="Calibri"/>
              <a:cs typeface="Calibri"/>
              <a:sym typeface="Calibri"/>
            </a:endParaRPr>
          </a:p>
          <a:p>
            <a:pPr indent="-381000" lvl="0" marL="457200" marR="0" rtl="0" algn="l">
              <a:lnSpc>
                <a:spcPct val="115000"/>
              </a:lnSpc>
              <a:spcBef>
                <a:spcPts val="800"/>
              </a:spcBef>
              <a:spcAft>
                <a:spcPts val="0"/>
              </a:spcAft>
              <a:buClr>
                <a:schemeClr val="dk1"/>
              </a:buClr>
              <a:buSzPct val="100000"/>
              <a:buFont typeface="Calibri"/>
              <a:buChar char="●"/>
            </a:pPr>
            <a:r>
              <a:rPr b="0" i="0" lang="en-US" sz="1100" u="none" cap="none" strike="noStrike">
                <a:solidFill>
                  <a:schemeClr val="dk1"/>
                </a:solidFill>
                <a:latin typeface="Calibri"/>
                <a:ea typeface="Calibri"/>
                <a:cs typeface="Calibri"/>
                <a:sym typeface="Calibri"/>
              </a:rPr>
              <a:t>Support Teams working TOGETHER</a:t>
            </a:r>
          </a:p>
          <a:p>
            <a:pPr indent="-381000" lvl="0" marL="457200" marR="0" rtl="0" algn="l">
              <a:lnSpc>
                <a:spcPct val="115000"/>
              </a:lnSpc>
              <a:spcBef>
                <a:spcPts val="800"/>
              </a:spcBef>
              <a:spcAft>
                <a:spcPts val="0"/>
              </a:spcAft>
              <a:buClr>
                <a:schemeClr val="dk1"/>
              </a:buClr>
              <a:buSzPct val="100000"/>
              <a:buFont typeface="Calibri"/>
              <a:buChar char="●"/>
            </a:pPr>
            <a:r>
              <a:rPr b="0" i="0" lang="en-US" sz="1100" u="none" cap="none" strike="noStrike">
                <a:solidFill>
                  <a:schemeClr val="dk1"/>
                </a:solidFill>
                <a:latin typeface="Calibri"/>
                <a:ea typeface="Calibri"/>
                <a:cs typeface="Calibri"/>
                <a:sym typeface="Calibri"/>
              </a:rPr>
              <a:t>Shared understanding of the work with consistent messages</a:t>
            </a:r>
          </a:p>
          <a:p>
            <a:pPr indent="-381000" lvl="0" marL="457200" marR="0" rtl="0" algn="l">
              <a:lnSpc>
                <a:spcPct val="115000"/>
              </a:lnSpc>
              <a:spcBef>
                <a:spcPts val="800"/>
              </a:spcBef>
              <a:spcAft>
                <a:spcPts val="0"/>
              </a:spcAft>
              <a:buClr>
                <a:schemeClr val="dk1"/>
              </a:buClr>
              <a:buSzPct val="100000"/>
              <a:buFont typeface="Calibri"/>
              <a:buChar char="●"/>
            </a:pPr>
            <a:r>
              <a:rPr b="0" i="0" lang="en-US" sz="1100" u="none" cap="none" strike="noStrike">
                <a:solidFill>
                  <a:schemeClr val="dk1"/>
                </a:solidFill>
                <a:latin typeface="Calibri"/>
                <a:ea typeface="Calibri"/>
                <a:cs typeface="Calibri"/>
                <a:sym typeface="Calibri"/>
              </a:rPr>
              <a:t>Providing schools the support they need</a:t>
            </a:r>
          </a:p>
          <a:p>
            <a:pPr indent="-381000" lvl="0" marL="457200" marR="0" rtl="0" algn="l">
              <a:lnSpc>
                <a:spcPct val="115000"/>
              </a:lnSpc>
              <a:spcBef>
                <a:spcPts val="800"/>
              </a:spcBef>
              <a:spcAft>
                <a:spcPts val="0"/>
              </a:spcAft>
              <a:buClr>
                <a:schemeClr val="dk1"/>
              </a:buClr>
              <a:buSzPct val="100000"/>
              <a:buFont typeface="Calibri"/>
              <a:buChar char="●"/>
            </a:pPr>
            <a:r>
              <a:rPr b="0" i="0" lang="en-US" sz="1100" u="none" cap="none" strike="noStrike">
                <a:solidFill>
                  <a:schemeClr val="dk1"/>
                </a:solidFill>
                <a:latin typeface="Calibri"/>
                <a:ea typeface="Calibri"/>
                <a:cs typeface="Calibri"/>
                <a:sym typeface="Calibri"/>
              </a:rPr>
              <a:t>Working together to achieve desired results</a:t>
            </a:r>
          </a:p>
          <a:p>
            <a:pPr indent="-381000" lvl="0" marL="457200" marR="0" rtl="0" algn="l">
              <a:lnSpc>
                <a:spcPct val="115000"/>
              </a:lnSpc>
              <a:spcBef>
                <a:spcPts val="800"/>
              </a:spcBef>
              <a:spcAft>
                <a:spcPts val="0"/>
              </a:spcAft>
              <a:buClr>
                <a:schemeClr val="dk1"/>
              </a:buClr>
              <a:buSzPct val="100000"/>
              <a:buFont typeface="Calibri"/>
              <a:buChar char="●"/>
            </a:pPr>
            <a:r>
              <a:rPr b="0" i="0" lang="en-US" sz="1100" u="none" cap="none" strike="noStrike">
                <a:solidFill>
                  <a:schemeClr val="dk1"/>
                </a:solidFill>
                <a:latin typeface="Calibri"/>
                <a:ea typeface="Calibri"/>
                <a:cs typeface="Calibri"/>
                <a:sym typeface="Calibri"/>
              </a:rPr>
              <a:t>Realignment of our system expands our impact</a:t>
            </a:r>
          </a:p>
          <a:p>
            <a:pPr indent="-381000" lvl="0" marL="457200" marR="0" rtl="0" algn="l">
              <a:lnSpc>
                <a:spcPct val="115000"/>
              </a:lnSpc>
              <a:spcBef>
                <a:spcPts val="800"/>
              </a:spcBef>
              <a:spcAft>
                <a:spcPts val="0"/>
              </a:spcAft>
              <a:buClr>
                <a:schemeClr val="dk1"/>
              </a:buClr>
              <a:buSzPct val="100000"/>
              <a:buFont typeface="Calibri"/>
              <a:buChar char="●"/>
            </a:pPr>
            <a:r>
              <a:rPr b="0" i="0" lang="en-US" sz="1100" u="none" cap="none" strike="noStrike">
                <a:solidFill>
                  <a:schemeClr val="dk1"/>
                </a:solidFill>
                <a:latin typeface="Calibri"/>
                <a:ea typeface="Calibri"/>
                <a:cs typeface="Calibri"/>
                <a:sym typeface="Calibri"/>
              </a:rPr>
              <a:t>Educators are getting the right information at the right time to do the right work</a:t>
            </a:r>
          </a:p>
          <a:p>
            <a:pPr indent="-381000" lvl="0" marL="457200" marR="0" rtl="0" algn="l">
              <a:lnSpc>
                <a:spcPct val="115000"/>
              </a:lnSpc>
              <a:spcBef>
                <a:spcPts val="800"/>
              </a:spcBef>
              <a:spcAft>
                <a:spcPts val="0"/>
              </a:spcAft>
              <a:buClr>
                <a:schemeClr val="dk1"/>
              </a:buClr>
              <a:buSzPct val="100000"/>
              <a:buFont typeface="Calibri"/>
              <a:buChar char="●"/>
            </a:pPr>
            <a:r>
              <a:rPr b="0" i="0" lang="en-US" sz="1100" u="none" cap="none" strike="noStrike">
                <a:solidFill>
                  <a:schemeClr val="dk1"/>
                </a:solidFill>
                <a:latin typeface="Calibri"/>
                <a:ea typeface="Calibri"/>
                <a:cs typeface="Calibri"/>
                <a:sym typeface="Calibri"/>
              </a:rPr>
              <a:t>The new structure and integration allows for stronger collaboration</a:t>
            </a:r>
          </a:p>
          <a:p>
            <a:pPr indent="-381000" lvl="0" marL="457200" marR="0" rtl="0" algn="l">
              <a:lnSpc>
                <a:spcPct val="115000"/>
              </a:lnSpc>
              <a:spcBef>
                <a:spcPts val="800"/>
              </a:spcBef>
              <a:spcAft>
                <a:spcPts val="0"/>
              </a:spcAft>
              <a:buClr>
                <a:schemeClr val="dk1"/>
              </a:buClr>
              <a:buSzPct val="100000"/>
              <a:buFont typeface="Calibri"/>
              <a:buChar char="●"/>
            </a:pPr>
            <a:r>
              <a:rPr b="0" i="0" lang="en-US" sz="1100" u="none" cap="none" strike="noStrike">
                <a:solidFill>
                  <a:schemeClr val="dk1"/>
                </a:solidFill>
                <a:latin typeface="Calibri"/>
                <a:ea typeface="Calibri"/>
                <a:cs typeface="Calibri"/>
                <a:sym typeface="Calibri"/>
              </a:rPr>
              <a:t>District data drives services </a:t>
            </a:r>
          </a:p>
          <a:p>
            <a:pPr indent="-381000" lvl="0" marL="457200" marR="0" rtl="0" algn="l">
              <a:lnSpc>
                <a:spcPct val="115000"/>
              </a:lnSpc>
              <a:spcBef>
                <a:spcPts val="800"/>
              </a:spcBef>
              <a:spcAft>
                <a:spcPts val="0"/>
              </a:spcAft>
              <a:buClr>
                <a:schemeClr val="dk1"/>
              </a:buClr>
              <a:buSzPct val="100000"/>
              <a:buFont typeface="Calibri"/>
              <a:buChar char="●"/>
            </a:pPr>
            <a:r>
              <a:rPr b="0" i="0" lang="en-US" sz="1100" u="none" cap="none" strike="noStrike">
                <a:solidFill>
                  <a:schemeClr val="dk1"/>
                </a:solidFill>
                <a:latin typeface="Calibri"/>
                <a:ea typeface="Calibri"/>
                <a:cs typeface="Calibri"/>
                <a:sym typeface="Calibri"/>
              </a:rPr>
              <a:t>We efficiently address systems concerns and individual needs</a:t>
            </a:r>
          </a:p>
          <a:p>
            <a:pPr indent="-381000" lvl="0" marL="457200" marR="0" rtl="0" algn="l">
              <a:lnSpc>
                <a:spcPct val="115000"/>
              </a:lnSpc>
              <a:spcBef>
                <a:spcPts val="800"/>
              </a:spcBef>
              <a:spcAft>
                <a:spcPts val="0"/>
              </a:spcAft>
              <a:buClr>
                <a:schemeClr val="dk1"/>
              </a:buClr>
              <a:buSzPct val="100000"/>
              <a:buFont typeface="Calibri"/>
              <a:buChar char="●"/>
            </a:pPr>
            <a:r>
              <a:rPr b="0" i="0" lang="en-US" sz="1100" u="none" cap="none" strike="noStrike">
                <a:solidFill>
                  <a:schemeClr val="dk1"/>
                </a:solidFill>
                <a:latin typeface="Calibri"/>
                <a:ea typeface="Calibri"/>
                <a:cs typeface="Calibri"/>
                <a:sym typeface="Calibri"/>
              </a:rPr>
              <a:t>Preventative systems are established</a:t>
            </a:r>
          </a:p>
          <a:p>
            <a:pPr indent="-17462" lvl="0" marL="0" marR="0" rtl="0" algn="l">
              <a:spcBef>
                <a:spcPts val="80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1101725" y="698500"/>
            <a:ext cx="4654550" cy="34925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4" name="Shape 164"/>
          <p:cNvSpPr txBox="1"/>
          <p:nvPr>
            <p:ph idx="1" type="body"/>
          </p:nvPr>
        </p:nvSpPr>
        <p:spPr>
          <a:xfrm>
            <a:off x="685801" y="4424085"/>
            <a:ext cx="5486399" cy="4191238"/>
          </a:xfrm>
          <a:prstGeom prst="rect">
            <a:avLst/>
          </a:prstGeom>
          <a:noFill/>
          <a:ln>
            <a:noFill/>
          </a:ln>
        </p:spPr>
        <p:txBody>
          <a:bodyPr anchorCtr="0" anchor="t" bIns="91425" lIns="91425" rIns="91425" wrap="square" tIns="91425">
            <a:noAutofit/>
          </a:bodyPr>
          <a:lstStyle/>
          <a:p>
            <a:pPr indent="-17462" lvl="0" marL="0" marR="0" rtl="0" algn="l">
              <a:lnSpc>
                <a:spcPct val="115000"/>
              </a:lnSpc>
              <a:spcBef>
                <a:spcPts val="0"/>
              </a:spcBef>
              <a:spcAft>
                <a:spcPts val="0"/>
              </a:spcAft>
              <a:buClr>
                <a:schemeClr val="dk1"/>
              </a:buClr>
              <a:buSzPct val="25000"/>
              <a:buFont typeface="Arial"/>
              <a:buNone/>
            </a:pPr>
            <a:r>
              <a:rPr b="0" i="0" lang="en-US" sz="1100" u="none" cap="none" strike="noStrike">
                <a:solidFill>
                  <a:schemeClr val="dk1"/>
                </a:solidFill>
                <a:latin typeface="Arial"/>
                <a:ea typeface="Arial"/>
                <a:cs typeface="Arial"/>
                <a:sym typeface="Arial"/>
              </a:rPr>
              <a:t>THIS SLIDE PICTURE NEEDS UPDATING FROM LINDSAY </a:t>
            </a:r>
          </a:p>
          <a:p>
            <a:pPr indent="-17462" lvl="0" marL="0" marR="0" rtl="0" algn="l">
              <a:lnSpc>
                <a:spcPct val="115000"/>
              </a:lnSpc>
              <a:spcBef>
                <a:spcPts val="0"/>
              </a:spcBef>
              <a:spcAft>
                <a:spcPts val="0"/>
              </a:spcAft>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a:p>
            <a:pPr indent="-69850" lvl="0" marL="0" marR="0" rtl="0" algn="l">
              <a:lnSpc>
                <a:spcPct val="138000"/>
              </a:lnSpc>
              <a:spcBef>
                <a:spcPts val="0"/>
              </a:spcBef>
              <a:spcAft>
                <a:spcPts val="0"/>
              </a:spcAft>
              <a:buClr>
                <a:schemeClr val="dk1"/>
              </a:buClr>
              <a:buSzPct val="100000"/>
              <a:buFont typeface="Arial"/>
              <a:buNone/>
            </a:pPr>
            <a:r>
              <a:rPr b="0" i="0" lang="en-US" sz="1100" u="none" cap="none" strike="noStrike">
                <a:solidFill>
                  <a:schemeClr val="dk1"/>
                </a:solidFill>
                <a:highlight>
                  <a:srgbClr val="FFFFFF"/>
                </a:highlight>
                <a:latin typeface="Arial"/>
                <a:ea typeface="Arial"/>
                <a:cs typeface="Arial"/>
                <a:sym typeface="Arial"/>
              </a:rPr>
              <a:t>This graphic provides guidance, grounded in school improvement processes, for launching MTSS for social, emotional, behavioral, and mental health  </a:t>
            </a:r>
          </a:p>
          <a:p>
            <a:pPr indent="-69850" lvl="0" marL="0" marR="0" rtl="0" algn="l">
              <a:lnSpc>
                <a:spcPct val="138000"/>
              </a:lnSpc>
              <a:spcBef>
                <a:spcPts val="0"/>
              </a:spcBef>
              <a:spcAft>
                <a:spcPts val="0"/>
              </a:spcAft>
              <a:buClr>
                <a:schemeClr val="dk1"/>
              </a:buClr>
              <a:buSzPct val="100000"/>
              <a:buFont typeface="Arial"/>
              <a:buNone/>
            </a:pPr>
            <a:r>
              <a:rPr b="0" i="0" lang="en-US" sz="1100" u="none" cap="none" strike="noStrike">
                <a:solidFill>
                  <a:schemeClr val="dk1"/>
                </a:solidFill>
                <a:highlight>
                  <a:srgbClr val="FFFFFF"/>
                </a:highlight>
                <a:latin typeface="Arial"/>
                <a:ea typeface="Arial"/>
                <a:cs typeface="Arial"/>
                <a:sym typeface="Arial"/>
              </a:rPr>
              <a:t>(Text heavy) </a:t>
            </a:r>
          </a:p>
          <a:p>
            <a:pPr indent="-69850" lvl="0" marL="0" marR="0" rtl="0" algn="l">
              <a:lnSpc>
                <a:spcPct val="138000"/>
              </a:lnSpc>
              <a:spcBef>
                <a:spcPts val="0"/>
              </a:spcBef>
              <a:spcAft>
                <a:spcPts val="0"/>
              </a:spcAft>
              <a:buClr>
                <a:schemeClr val="dk1"/>
              </a:buClr>
              <a:buSzPct val="100000"/>
              <a:buFont typeface="Arial"/>
              <a:buNone/>
            </a:pPr>
            <a:r>
              <a:rPr b="0" i="0" lang="en-US" sz="1100" u="none" cap="none" strike="noStrike">
                <a:solidFill>
                  <a:schemeClr val="dk1"/>
                </a:solidFill>
                <a:highlight>
                  <a:srgbClr val="FFFFFF"/>
                </a:highlight>
                <a:latin typeface="Arial"/>
                <a:ea typeface="Arial"/>
                <a:cs typeface="Arial"/>
                <a:sym typeface="Arial"/>
              </a:rPr>
              <a:t>Talking Points:</a:t>
            </a:r>
          </a:p>
          <a:p>
            <a:pPr indent="-292100" lvl="0" marL="596900" marR="0" rtl="0" algn="l">
              <a:lnSpc>
                <a:spcPct val="120000"/>
              </a:lnSpc>
              <a:spcBef>
                <a:spcPts val="0"/>
              </a:spcBef>
              <a:spcAft>
                <a:spcPts val="0"/>
              </a:spcAft>
              <a:buClr>
                <a:schemeClr val="dk1"/>
              </a:buClr>
              <a:buSzPct val="77272"/>
              <a:buFont typeface="Arial"/>
              <a:buAutoNum type="arabicPeriod"/>
            </a:pPr>
            <a:r>
              <a:rPr b="0" i="0" lang="en-US" sz="1100" u="none" cap="none" strike="noStrike">
                <a:solidFill>
                  <a:schemeClr val="dk1"/>
                </a:solidFill>
                <a:highlight>
                  <a:srgbClr val="FFFFFF"/>
                </a:highlight>
                <a:latin typeface="Arial"/>
                <a:ea typeface="Arial"/>
                <a:cs typeface="Arial"/>
                <a:sym typeface="Arial"/>
              </a:rPr>
              <a:t>This is a big picture overview of the framework (school system) - </a:t>
            </a:r>
          </a:p>
          <a:p>
            <a:pPr indent="-69850" lvl="0" marL="0" marR="0" rtl="0" algn="l">
              <a:lnSpc>
                <a:spcPct val="120000"/>
              </a:lnSpc>
              <a:spcBef>
                <a:spcPts val="0"/>
              </a:spcBef>
              <a:spcAft>
                <a:spcPts val="0"/>
              </a:spcAft>
              <a:buClr>
                <a:schemeClr val="dk1"/>
              </a:buClr>
              <a:buSzPct val="100000"/>
              <a:buFont typeface="Arial"/>
              <a:buNone/>
            </a:pPr>
            <a:r>
              <a:rPr b="0" i="0" lang="en-US" sz="1100" u="none" cap="none" strike="noStrike">
                <a:solidFill>
                  <a:schemeClr val="dk1"/>
                </a:solidFill>
                <a:highlight>
                  <a:srgbClr val="FFFFFF"/>
                </a:highlight>
                <a:latin typeface="Arial"/>
                <a:ea typeface="Arial"/>
                <a:cs typeface="Arial"/>
                <a:sym typeface="Arial"/>
              </a:rPr>
              <a:t>2.       Overlap of arrows  Universal (all) - Targeted (Some) - Intensive (Few)</a:t>
            </a:r>
          </a:p>
          <a:p>
            <a:pPr indent="-69850" lvl="0" marL="0" marR="0" rtl="0" algn="l">
              <a:lnSpc>
                <a:spcPct val="120000"/>
              </a:lnSpc>
              <a:spcBef>
                <a:spcPts val="0"/>
              </a:spcBef>
              <a:spcAft>
                <a:spcPts val="0"/>
              </a:spcAft>
              <a:buClr>
                <a:schemeClr val="dk1"/>
              </a:buClr>
              <a:buSzPct val="100000"/>
              <a:buFont typeface="Arial"/>
              <a:buNone/>
            </a:pPr>
            <a:r>
              <a:rPr b="0" i="0" lang="en-US" sz="1100" u="none" cap="none" strike="noStrike">
                <a:solidFill>
                  <a:schemeClr val="dk1"/>
                </a:solidFill>
                <a:highlight>
                  <a:srgbClr val="FFFFFF"/>
                </a:highlight>
                <a:latin typeface="Arial"/>
                <a:ea typeface="Arial"/>
                <a:cs typeface="Arial"/>
                <a:sym typeface="Arial"/>
              </a:rPr>
              <a:t>3.       Components aren’t in a hierarchical order.  Equal significance.</a:t>
            </a:r>
          </a:p>
          <a:p>
            <a:pPr indent="-69850" lvl="0" marL="0" marR="0" rtl="0" algn="l">
              <a:lnSpc>
                <a:spcPct val="120000"/>
              </a:lnSpc>
              <a:spcBef>
                <a:spcPts val="0"/>
              </a:spcBef>
              <a:spcAft>
                <a:spcPts val="0"/>
              </a:spcAft>
              <a:buClr>
                <a:schemeClr val="dk1"/>
              </a:buClr>
              <a:buSzPct val="100000"/>
              <a:buFont typeface="Arial"/>
              <a:buNone/>
            </a:pPr>
            <a:r>
              <a:rPr b="0" i="0" lang="en-US" sz="1100" u="none" cap="none" strike="noStrike">
                <a:solidFill>
                  <a:schemeClr val="dk1"/>
                </a:solidFill>
                <a:highlight>
                  <a:srgbClr val="FFFFFF"/>
                </a:highlight>
                <a:latin typeface="Arial"/>
                <a:ea typeface="Arial"/>
                <a:cs typeface="Arial"/>
                <a:sym typeface="Arial"/>
              </a:rPr>
              <a:t>4.       Components were developed through discussion - PBIS, mental health, Leader in Me, what we know about EBP in SEL,</a:t>
            </a:r>
          </a:p>
          <a:p>
            <a:pPr indent="-69850" lvl="0" marL="0" marR="0" rtl="0" algn="l">
              <a:lnSpc>
                <a:spcPct val="115000"/>
              </a:lnSpc>
              <a:spcBef>
                <a:spcPts val="0"/>
              </a:spcBef>
              <a:spcAft>
                <a:spcPts val="0"/>
              </a:spcAft>
              <a:buClr>
                <a:schemeClr val="dk1"/>
              </a:buClr>
              <a:buSzPct val="100000"/>
              <a:buFont typeface="Arial"/>
              <a:buNone/>
            </a:pPr>
            <a:r>
              <a:t/>
            </a:r>
            <a:endParaRPr b="0" i="0" sz="1100" u="none" cap="none" strike="noStrike">
              <a:solidFill>
                <a:schemeClr val="dk1"/>
              </a:solidFill>
              <a:highlight>
                <a:srgbClr val="FFFFFF"/>
              </a:highlight>
              <a:latin typeface="Arial"/>
              <a:ea typeface="Arial"/>
              <a:cs typeface="Arial"/>
              <a:sym typeface="Arial"/>
            </a:endParaRPr>
          </a:p>
          <a:p>
            <a:pPr indent="-69850" lvl="0" marL="0" marR="0" rtl="0" algn="l">
              <a:lnSpc>
                <a:spcPct val="120000"/>
              </a:lnSpc>
              <a:spcBef>
                <a:spcPts val="0"/>
              </a:spcBef>
              <a:spcAft>
                <a:spcPts val="0"/>
              </a:spcAft>
              <a:buClr>
                <a:schemeClr val="dk1"/>
              </a:buClr>
              <a:buSzPct val="100000"/>
              <a:buFont typeface="Arial"/>
              <a:buNone/>
            </a:pPr>
            <a:r>
              <a:rPr b="0" i="0" lang="en-US" sz="1100" u="none" cap="none" strike="noStrike">
                <a:solidFill>
                  <a:schemeClr val="dk1"/>
                </a:solidFill>
                <a:highlight>
                  <a:srgbClr val="FFFFFF"/>
                </a:highlight>
                <a:latin typeface="Arial"/>
                <a:ea typeface="Arial"/>
                <a:cs typeface="Arial"/>
                <a:sym typeface="Arial"/>
              </a:rPr>
              <a:t>This is a lot to think about.  So, the question is… how will  Central Rivers AEA support you?  </a:t>
            </a:r>
          </a:p>
          <a:p>
            <a:pPr indent="-69850" lvl="0" marL="0" marR="0" rtl="0" algn="l">
              <a:lnSpc>
                <a:spcPct val="115000"/>
              </a:lnSpc>
              <a:spcBef>
                <a:spcPts val="0"/>
              </a:spcBef>
              <a:spcAft>
                <a:spcPts val="0"/>
              </a:spcAft>
              <a:buClr>
                <a:schemeClr val="dk1"/>
              </a:buClr>
              <a:buSzPct val="100000"/>
              <a:buFont typeface="Arial"/>
              <a:buNone/>
            </a:pPr>
            <a:r>
              <a:t/>
            </a:r>
            <a:endParaRPr b="0" i="0" sz="1100" u="none" cap="none" strike="noStrike">
              <a:solidFill>
                <a:schemeClr val="dk1"/>
              </a:solidFill>
              <a:highlight>
                <a:srgbClr val="FFFFFF"/>
              </a:highlight>
              <a:latin typeface="Arial"/>
              <a:ea typeface="Arial"/>
              <a:cs typeface="Arial"/>
              <a:sym typeface="Arial"/>
            </a:endParaRPr>
          </a:p>
          <a:p>
            <a:pPr indent="-69850" lvl="0" marL="0" marR="0" rtl="0" algn="l">
              <a:lnSpc>
                <a:spcPct val="120000"/>
              </a:lnSpc>
              <a:spcBef>
                <a:spcPts val="0"/>
              </a:spcBef>
              <a:spcAft>
                <a:spcPts val="0"/>
              </a:spcAft>
              <a:buClr>
                <a:schemeClr val="dk1"/>
              </a:buClr>
              <a:buSzPct val="100000"/>
              <a:buFont typeface="Arial"/>
              <a:buNone/>
            </a:pPr>
            <a:r>
              <a:rPr b="0" i="0" lang="en-US" sz="1100" u="none" cap="none" strike="noStrike">
                <a:solidFill>
                  <a:schemeClr val="dk1"/>
                </a:solidFill>
                <a:highlight>
                  <a:srgbClr val="FFFFFF"/>
                </a:highlight>
                <a:latin typeface="Arial"/>
                <a:ea typeface="Arial"/>
                <a:cs typeface="Arial"/>
                <a:sym typeface="Arial"/>
              </a:rPr>
              <a:t>Read for clarity and comprehensiveness - put questions/comments on the Google Doc -</a:t>
            </a:r>
          </a:p>
          <a:p>
            <a:pPr indent="-69850" lvl="0" marL="0" marR="0" rtl="0" algn="l">
              <a:lnSpc>
                <a:spcPct val="115000"/>
              </a:lnSpc>
              <a:spcBef>
                <a:spcPts val="0"/>
              </a:spcBef>
              <a:spcAft>
                <a:spcPts val="0"/>
              </a:spcAft>
              <a:buClr>
                <a:schemeClr val="dk1"/>
              </a:buClr>
              <a:buSzPct val="100000"/>
              <a:buFont typeface="Arial"/>
              <a:buNone/>
            </a:pPr>
            <a:r>
              <a:t/>
            </a:r>
            <a:endParaRPr b="0" i="0" sz="1100" u="none" cap="none" strike="noStrike">
              <a:solidFill>
                <a:schemeClr val="dk1"/>
              </a:solidFill>
              <a:highlight>
                <a:srgbClr val="FFFFFF"/>
              </a:highlight>
              <a:latin typeface="Arial"/>
              <a:ea typeface="Arial"/>
              <a:cs typeface="Arial"/>
              <a:sym typeface="Arial"/>
            </a:endParaRPr>
          </a:p>
          <a:p>
            <a:pPr indent="-69850" lvl="0" marL="0" marR="0" rtl="0" algn="l">
              <a:lnSpc>
                <a:spcPct val="115000"/>
              </a:lnSpc>
              <a:spcBef>
                <a:spcPts val="0"/>
              </a:spcBef>
              <a:spcAft>
                <a:spcPts val="0"/>
              </a:spcAft>
              <a:buClr>
                <a:schemeClr val="dk1"/>
              </a:buClr>
              <a:buSzPct val="100000"/>
              <a:buFont typeface="Arial"/>
              <a:buNone/>
            </a:pPr>
            <a:r>
              <a:t/>
            </a:r>
            <a:endParaRPr b="0" i="0" sz="1100" u="none" cap="none" strike="noStrike">
              <a:solidFill>
                <a:schemeClr val="dk1"/>
              </a:solidFill>
              <a:highlight>
                <a:srgbClr val="FFFFFF"/>
              </a:highlight>
              <a:latin typeface="Arial"/>
              <a:ea typeface="Arial"/>
              <a:cs typeface="Arial"/>
              <a:sym typeface="Arial"/>
            </a:endParaRPr>
          </a:p>
          <a:p>
            <a:pPr indent="-69850" lvl="0" marL="0" marR="0" rtl="0" algn="l">
              <a:lnSpc>
                <a:spcPct val="138000"/>
              </a:lnSpc>
              <a:spcBef>
                <a:spcPts val="0"/>
              </a:spcBef>
              <a:spcAft>
                <a:spcPts val="0"/>
              </a:spcAft>
              <a:buClr>
                <a:schemeClr val="dk1"/>
              </a:buClr>
              <a:buSzPct val="100000"/>
              <a:buFont typeface="Arial"/>
              <a:buNone/>
            </a:pPr>
            <a:r>
              <a:rPr b="0" i="0" lang="en-US" sz="1100" u="none" cap="none" strike="noStrike">
                <a:solidFill>
                  <a:schemeClr val="dk1"/>
                </a:solidFill>
                <a:highlight>
                  <a:srgbClr val="FFFFFF"/>
                </a:highlight>
                <a:latin typeface="Arial"/>
                <a:ea typeface="Arial"/>
                <a:cs typeface="Arial"/>
                <a:sym typeface="Arial"/>
              </a:rPr>
              <a:t>Put our MTSS doc/visual here.  The big idea here is that many schools jump to targeted and intensive...but need to really get strong in universal (Prevention)  (MTSS IOWA SYSTEM)</a:t>
            </a:r>
          </a:p>
          <a:p>
            <a:pPr indent="-69850" lvl="0" marL="0" marR="0" rtl="0" algn="l">
              <a:lnSpc>
                <a:spcPct val="115000"/>
              </a:lnSpc>
              <a:spcBef>
                <a:spcPts val="0"/>
              </a:spcBef>
              <a:spcAft>
                <a:spcPts val="0"/>
              </a:spcAft>
              <a:buClr>
                <a:schemeClr val="dk1"/>
              </a:buClr>
              <a:buSzPct val="100000"/>
              <a:buFont typeface="Arial"/>
              <a:buNone/>
            </a:pPr>
            <a:r>
              <a:t/>
            </a:r>
            <a:endParaRPr b="0" i="0" sz="1100" u="none" cap="none" strike="noStrike">
              <a:solidFill>
                <a:schemeClr val="dk1"/>
              </a:solidFill>
              <a:highlight>
                <a:srgbClr val="FFFFFF"/>
              </a:highlight>
              <a:latin typeface="Arial"/>
              <a:ea typeface="Arial"/>
              <a:cs typeface="Arial"/>
              <a:sym typeface="Arial"/>
            </a:endParaRPr>
          </a:p>
          <a:p>
            <a:pPr indent="-17462" lvl="0" marL="0" marR="0" rtl="0" algn="l">
              <a:lnSpc>
                <a:spcPct val="115000"/>
              </a:lnSpc>
              <a:spcBef>
                <a:spcPts val="0"/>
              </a:spcBef>
              <a:spcAft>
                <a:spcPts val="0"/>
              </a:spcAft>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a:p>
            <a:pPr indent="-17462" lvl="0" marL="0" marR="0" rtl="0" algn="l">
              <a:lnSpc>
                <a:spcPct val="115000"/>
              </a:lnSpc>
              <a:spcBef>
                <a:spcPts val="0"/>
              </a:spcBef>
              <a:spcAft>
                <a:spcPts val="0"/>
              </a:spcAft>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a:p>
            <a:pPr indent="-17462" lvl="0" marL="0" marR="0" rtl="0" algn="l">
              <a:lnSpc>
                <a:spcPct val="115000"/>
              </a:lnSpc>
              <a:spcBef>
                <a:spcPts val="0"/>
              </a:spcBef>
              <a:spcAft>
                <a:spcPts val="0"/>
              </a:spcAft>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a:p>
            <a:pPr indent="-22225" lvl="0" marL="0" marR="0" rtl="0" algn="l">
              <a:spcBef>
                <a:spcPts val="0"/>
              </a:spcBef>
              <a:spcAft>
                <a:spcPts val="0"/>
              </a:spcAft>
              <a:buClr>
                <a:schemeClr val="dk1"/>
              </a:buClr>
              <a:buSzPct val="25000"/>
              <a:buFont typeface="Arial"/>
              <a:buNone/>
            </a:pPr>
            <a:r>
              <a:t/>
            </a:r>
            <a:endParaRPr b="0" i="0" sz="1400" u="none" cap="none" strike="noStrike">
              <a:solidFill>
                <a:schemeClr val="dk1"/>
              </a:solidFill>
              <a:latin typeface="Arial"/>
              <a:ea typeface="Arial"/>
              <a:cs typeface="Arial"/>
              <a:sym typeface="Arial"/>
            </a:endParaRPr>
          </a:p>
          <a:p>
            <a:pPr indent="-22225" lvl="0" marL="0" marR="0" rtl="0" algn="l">
              <a:spcBef>
                <a:spcPts val="0"/>
              </a:spcBef>
              <a:spcAft>
                <a:spcPts val="0"/>
              </a:spcAft>
              <a:buClr>
                <a:schemeClr val="dk1"/>
              </a:buClr>
              <a:buSzPct val="25000"/>
              <a:buFont typeface="Arial"/>
              <a:buNone/>
            </a:pPr>
            <a:r>
              <a:t/>
            </a:r>
            <a:endParaRPr b="0" i="0" sz="1400" u="none" cap="none" strike="noStrike">
              <a:solidFill>
                <a:schemeClr val="dk1"/>
              </a:solidFill>
              <a:latin typeface="Arial"/>
              <a:ea typeface="Arial"/>
              <a:cs typeface="Arial"/>
              <a:sym typeface="Arial"/>
            </a:endParaRPr>
          </a:p>
          <a:p>
            <a:pPr indent="-22225" lvl="0" marL="0" marR="0" rtl="0" algn="l">
              <a:spcBef>
                <a:spcPts val="0"/>
              </a:spcBef>
              <a:spcAft>
                <a:spcPts val="0"/>
              </a:spcAft>
              <a:buClr>
                <a:schemeClr val="dk1"/>
              </a:buClr>
              <a:buSzPct val="25000"/>
              <a:buFont typeface="Arial"/>
              <a:buNone/>
            </a:pPr>
            <a:r>
              <a:t/>
            </a:r>
            <a:endParaRPr b="0" i="0" sz="1400" u="none" cap="none" strike="noStrike">
              <a:solidFill>
                <a:schemeClr val="dk1"/>
              </a:solidFill>
              <a:latin typeface="Arial"/>
              <a:ea typeface="Arial"/>
              <a:cs typeface="Arial"/>
              <a:sym typeface="Arial"/>
            </a:endParaRPr>
          </a:p>
          <a:p>
            <a:pPr indent="-17462" lvl="0" marL="0" marR="0" rtl="0" algn="l">
              <a:lnSpc>
                <a:spcPct val="115000"/>
              </a:lnSpc>
              <a:spcBef>
                <a:spcPts val="0"/>
              </a:spcBef>
              <a:spcAft>
                <a:spcPts val="0"/>
              </a:spcAft>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a:p>
            <a:pPr indent="-17462"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1101725" y="698500"/>
            <a:ext cx="4654550" cy="34925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9" name="Shape 169"/>
          <p:cNvSpPr txBox="1"/>
          <p:nvPr>
            <p:ph idx="1" type="body"/>
          </p:nvPr>
        </p:nvSpPr>
        <p:spPr>
          <a:xfrm>
            <a:off x="685801" y="4424085"/>
            <a:ext cx="5486400" cy="4191300"/>
          </a:xfrm>
          <a:prstGeom prst="rect">
            <a:avLst/>
          </a:prstGeom>
          <a:noFill/>
          <a:ln>
            <a:noFill/>
          </a:ln>
        </p:spPr>
        <p:txBody>
          <a:bodyPr anchorCtr="0" anchor="t" bIns="91425" lIns="91425" rIns="91425" wrap="square" tIns="91425">
            <a:noAutofit/>
          </a:bodyPr>
          <a:lstStyle/>
          <a:p>
            <a:pPr indent="-22225" lvl="0" marL="0" marR="0" rtl="0" algn="ctr">
              <a:spcBef>
                <a:spcPts val="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THIS SLIDE NEEDS TO BE UPDATED WITH LINDSAY</a:t>
            </a:r>
          </a:p>
          <a:p>
            <a:pPr indent="-22225" lvl="0" marL="0" marR="0" rtl="0" algn="ctr">
              <a:spcBef>
                <a:spcPts val="0"/>
              </a:spcBef>
              <a:spcAft>
                <a:spcPts val="0"/>
              </a:spcAft>
              <a:buClr>
                <a:schemeClr val="dk1"/>
              </a:buClr>
              <a:buSzPct val="25000"/>
              <a:buFont typeface="Arial"/>
              <a:buNone/>
            </a:pPr>
            <a:r>
              <a:t/>
            </a:r>
            <a:endParaRPr b="1" i="0" sz="1400" u="none" cap="none" strike="noStrike">
              <a:solidFill>
                <a:schemeClr val="dk1"/>
              </a:solidFill>
              <a:latin typeface="Arial"/>
              <a:ea typeface="Arial"/>
              <a:cs typeface="Arial"/>
              <a:sym typeface="Arial"/>
            </a:endParaRPr>
          </a:p>
          <a:p>
            <a:pPr indent="-22225" lvl="0" marL="0" marR="0" rtl="0" algn="ctr">
              <a:spcBef>
                <a:spcPts val="0"/>
              </a:spcBef>
              <a:spcAft>
                <a:spcPts val="0"/>
              </a:spcAft>
              <a:buClr>
                <a:schemeClr val="dk1"/>
              </a:buClr>
              <a:buSzPct val="25000"/>
              <a:buFont typeface="Arial"/>
              <a:buNone/>
            </a:pPr>
            <a:r>
              <a:t/>
            </a:r>
            <a:endParaRPr b="1" i="0" sz="1400" u="none" cap="none" strike="noStrike">
              <a:solidFill>
                <a:schemeClr val="dk1"/>
              </a:solidFill>
              <a:latin typeface="Arial"/>
              <a:ea typeface="Arial"/>
              <a:cs typeface="Arial"/>
              <a:sym typeface="Arial"/>
            </a:endParaRPr>
          </a:p>
          <a:p>
            <a:pPr indent="-22225" lvl="0" marL="0" marR="0" rtl="0" algn="ctr">
              <a:spcBef>
                <a:spcPts val="0"/>
              </a:spcBef>
              <a:spcAft>
                <a:spcPts val="0"/>
              </a:spcAft>
              <a:buClr>
                <a:schemeClr val="dk1"/>
              </a:buClr>
              <a:buSzPct val="25000"/>
              <a:buFont typeface="Arial"/>
              <a:buNone/>
            </a:pPr>
            <a:r>
              <a:t/>
            </a:r>
            <a:endParaRPr b="1" i="0" sz="1400" u="none" cap="none" strike="noStrike">
              <a:solidFill>
                <a:schemeClr val="dk1"/>
              </a:solidFill>
              <a:latin typeface="Arial"/>
              <a:ea typeface="Arial"/>
              <a:cs typeface="Arial"/>
              <a:sym typeface="Arial"/>
            </a:endParaRPr>
          </a:p>
          <a:p>
            <a:pPr indent="-22225" lvl="0" marL="0" marR="0" rtl="0" algn="ctr">
              <a:spcBef>
                <a:spcPts val="0"/>
              </a:spcBef>
              <a:spcAft>
                <a:spcPts val="0"/>
              </a:spcAft>
              <a:buClr>
                <a:schemeClr val="dk1"/>
              </a:buClr>
              <a:buSzPct val="25000"/>
              <a:buFont typeface="Arial"/>
              <a:buNone/>
            </a:pPr>
            <a:r>
              <a:t/>
            </a:r>
            <a:endParaRPr b="1" i="0" sz="1400" u="none" cap="none" strike="noStrike">
              <a:solidFill>
                <a:schemeClr val="dk1"/>
              </a:solidFill>
              <a:latin typeface="Arial"/>
              <a:ea typeface="Arial"/>
              <a:cs typeface="Arial"/>
              <a:sym typeface="Arial"/>
            </a:endParaRPr>
          </a:p>
          <a:p>
            <a:pPr indent="-22225" lvl="0" marL="0" marR="0" rtl="0" algn="ctr">
              <a:spcBef>
                <a:spcPts val="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What if it is determined a school doesn’t have the right things in place.</a:t>
            </a:r>
          </a:p>
          <a:p>
            <a:pPr indent="-22225" lvl="0" marL="0" marR="0" rtl="0" algn="ctr">
              <a:spcBef>
                <a:spcPts val="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How do we go about making the change and sustaining it?</a:t>
            </a:r>
          </a:p>
          <a:p>
            <a:pPr indent="-22225" lvl="0" marL="0" marR="0" rtl="0" algn="ctr">
              <a:spcBef>
                <a:spcPts val="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Where do we start?</a:t>
            </a:r>
          </a:p>
          <a:p>
            <a:pPr indent="-22225" lvl="0" marL="0" marR="0" rtl="0" algn="ctr">
              <a:spcBef>
                <a:spcPts val="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How do we know what steps to take? </a:t>
            </a:r>
          </a:p>
          <a:p>
            <a:pPr indent="-22225" lvl="0" marL="0" marR="0" rtl="0" algn="ctr">
              <a:spcBef>
                <a:spcPts val="0"/>
              </a:spcBef>
              <a:spcAft>
                <a:spcPts val="0"/>
              </a:spcAft>
              <a:buClr>
                <a:schemeClr val="dk1"/>
              </a:buClr>
              <a:buSzPct val="25000"/>
              <a:buFont typeface="Arial"/>
              <a:buNone/>
            </a:pPr>
            <a:r>
              <a:t/>
            </a:r>
            <a:endParaRPr b="1" i="0" sz="1400" u="none" cap="none" strike="noStrike">
              <a:solidFill>
                <a:schemeClr val="dk1"/>
              </a:solidFill>
              <a:latin typeface="Arial"/>
              <a:ea typeface="Arial"/>
              <a:cs typeface="Arial"/>
              <a:sym typeface="Arial"/>
            </a:endParaRPr>
          </a:p>
          <a:p>
            <a:pPr indent="-22225" lvl="0" marL="0" marR="0" rtl="0" algn="ctr">
              <a:spcBef>
                <a:spcPts val="0"/>
              </a:spcBef>
              <a:spcAft>
                <a:spcPts val="0"/>
              </a:spcAft>
              <a:buClr>
                <a:schemeClr val="dk1"/>
              </a:buClr>
              <a:buSzPct val="25000"/>
              <a:buFont typeface="Arial"/>
              <a:buNone/>
            </a:pPr>
            <a:r>
              <a:t/>
            </a:r>
            <a:endParaRPr b="1" i="0" sz="1400" u="none" cap="none" strike="noStrike">
              <a:solidFill>
                <a:schemeClr val="dk1"/>
              </a:solidFill>
              <a:latin typeface="Arial"/>
              <a:ea typeface="Arial"/>
              <a:cs typeface="Arial"/>
              <a:sym typeface="Arial"/>
            </a:endParaRPr>
          </a:p>
          <a:p>
            <a:pPr indent="-69850" lvl="0" marL="0" marR="0" rtl="0" algn="l">
              <a:spcBef>
                <a:spcPts val="0"/>
              </a:spcBef>
              <a:buClr>
                <a:schemeClr val="dk1"/>
              </a:buClr>
              <a:buSzPct val="1000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1101725" y="698500"/>
            <a:ext cx="4654550" cy="34925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4" name="Shape 174"/>
          <p:cNvSpPr txBox="1"/>
          <p:nvPr>
            <p:ph idx="1" type="body"/>
          </p:nvPr>
        </p:nvSpPr>
        <p:spPr>
          <a:xfrm>
            <a:off x="685801" y="4424085"/>
            <a:ext cx="5486400" cy="4191300"/>
          </a:xfrm>
          <a:prstGeom prst="rect">
            <a:avLst/>
          </a:prstGeom>
          <a:noFill/>
          <a:ln>
            <a:noFill/>
          </a:ln>
        </p:spPr>
        <p:txBody>
          <a:bodyPr anchorCtr="0" anchor="t" bIns="91425" lIns="91425" rIns="91425" wrap="square" tIns="91425">
            <a:noAutofit/>
          </a:bodyPr>
          <a:lstStyle/>
          <a:p>
            <a:pPr indent="-69850" lvl="0" marL="0" marR="0" rtl="0" algn="l">
              <a:spcBef>
                <a:spcPts val="0"/>
              </a:spcBef>
              <a:buClr>
                <a:schemeClr val="dk1"/>
              </a:buClr>
              <a:buSzPct val="100000"/>
              <a:buFont typeface="Arial"/>
              <a:buNone/>
            </a:pPr>
            <a:r>
              <a:rPr b="0" i="0" lang="en-US" sz="1100" u="none" cap="none" strike="noStrike">
                <a:solidFill>
                  <a:schemeClr val="dk1"/>
                </a:solidFill>
                <a:latin typeface="Arial"/>
                <a:ea typeface="Arial"/>
                <a:cs typeface="Arial"/>
                <a:sym typeface="Arial"/>
              </a:rPr>
              <a:t>Screener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1101725" y="698500"/>
            <a:ext cx="4654500" cy="34926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1" y="4424085"/>
            <a:ext cx="5486400" cy="41913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1101725" y="698500"/>
            <a:ext cx="4654500" cy="3492600"/>
          </a:xfrm>
          <a:custGeom>
            <a:pathLst>
              <a:path extrusionOk="0" h="120000" w="120000">
                <a:moveTo>
                  <a:pt x="0" y="0"/>
                </a:moveTo>
                <a:lnTo>
                  <a:pt x="120000" y="0"/>
                </a:lnTo>
                <a:lnTo>
                  <a:pt x="120000" y="120000"/>
                </a:lnTo>
                <a:lnTo>
                  <a:pt x="0" y="120000"/>
                </a:lnTo>
                <a:close/>
              </a:path>
            </a:pathLst>
          </a:custGeom>
        </p:spPr>
      </p:sp>
      <p:sp>
        <p:nvSpPr>
          <p:cNvPr id="186" name="Shape 186"/>
          <p:cNvSpPr txBox="1"/>
          <p:nvPr>
            <p:ph idx="1" type="body"/>
          </p:nvPr>
        </p:nvSpPr>
        <p:spPr>
          <a:xfrm>
            <a:off x="685801" y="4424085"/>
            <a:ext cx="5486400" cy="41913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1101725" y="698500"/>
            <a:ext cx="4654500" cy="3492600"/>
          </a:xfrm>
          <a:custGeom>
            <a:pathLst>
              <a:path extrusionOk="0" h="120000" w="120000">
                <a:moveTo>
                  <a:pt x="0" y="0"/>
                </a:moveTo>
                <a:lnTo>
                  <a:pt x="120000" y="0"/>
                </a:lnTo>
                <a:lnTo>
                  <a:pt x="120000" y="120000"/>
                </a:lnTo>
                <a:lnTo>
                  <a:pt x="0" y="120000"/>
                </a:lnTo>
                <a:close/>
              </a:path>
            </a:pathLst>
          </a:custGeom>
        </p:spPr>
      </p:sp>
      <p:sp>
        <p:nvSpPr>
          <p:cNvPr id="192" name="Shape 192"/>
          <p:cNvSpPr txBox="1"/>
          <p:nvPr>
            <p:ph idx="1" type="body"/>
          </p:nvPr>
        </p:nvSpPr>
        <p:spPr>
          <a:xfrm>
            <a:off x="685801" y="4424085"/>
            <a:ext cx="5486400" cy="41913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p:spTree>
      <p:nvGrpSpPr>
        <p:cNvPr id="8" name="Shape 8"/>
        <p:cNvGrpSpPr/>
        <p:nvPr/>
      </p:nvGrpSpPr>
      <p:grpSpPr>
        <a:xfrm>
          <a:off x="0" y="0"/>
          <a:ext cx="0" cy="0"/>
          <a:chOff x="0" y="0"/>
          <a:chExt cx="0" cy="0"/>
        </a:xfrm>
      </p:grpSpPr>
      <p:sp>
        <p:nvSpPr>
          <p:cNvPr id="9" name="Shape 9"/>
          <p:cNvSpPr txBox="1"/>
          <p:nvPr>
            <p:ph type="ctrTitle"/>
          </p:nvPr>
        </p:nvSpPr>
        <p:spPr>
          <a:xfrm>
            <a:off x="721425" y="3785246"/>
            <a:ext cx="5216699" cy="15465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2185C5"/>
              </a:buClr>
              <a:buSzPct val="100000"/>
              <a:buFont typeface="Raleway"/>
              <a:buNone/>
              <a:defRPr b="0" i="0" sz="4800" u="none" cap="none" strike="noStrike">
                <a:solidFill>
                  <a:srgbClr val="2185C5"/>
                </a:solidFill>
                <a:latin typeface="Raleway"/>
                <a:ea typeface="Raleway"/>
                <a:cs typeface="Raleway"/>
                <a:sym typeface="Raleway"/>
              </a:defRPr>
            </a:lvl1pPr>
            <a:lvl2pPr indent="0" lvl="1">
              <a:spcBef>
                <a:spcPts val="0"/>
              </a:spcBef>
              <a:buClr>
                <a:srgbClr val="2185C5"/>
              </a:buClr>
              <a:buSzPct val="100000"/>
              <a:buFont typeface="Raleway"/>
              <a:buNone/>
              <a:defRPr sz="4800">
                <a:solidFill>
                  <a:srgbClr val="2185C5"/>
                </a:solidFill>
                <a:latin typeface="Raleway"/>
                <a:ea typeface="Raleway"/>
                <a:cs typeface="Raleway"/>
                <a:sym typeface="Raleway"/>
              </a:defRPr>
            </a:lvl2pPr>
            <a:lvl3pPr indent="0" lvl="2">
              <a:spcBef>
                <a:spcPts val="0"/>
              </a:spcBef>
              <a:buClr>
                <a:srgbClr val="2185C5"/>
              </a:buClr>
              <a:buSzPct val="100000"/>
              <a:buFont typeface="Raleway"/>
              <a:buNone/>
              <a:defRPr sz="4800">
                <a:solidFill>
                  <a:srgbClr val="2185C5"/>
                </a:solidFill>
                <a:latin typeface="Raleway"/>
                <a:ea typeface="Raleway"/>
                <a:cs typeface="Raleway"/>
                <a:sym typeface="Raleway"/>
              </a:defRPr>
            </a:lvl3pPr>
            <a:lvl4pPr indent="0" lvl="3">
              <a:spcBef>
                <a:spcPts val="0"/>
              </a:spcBef>
              <a:buClr>
                <a:srgbClr val="2185C5"/>
              </a:buClr>
              <a:buSzPct val="100000"/>
              <a:buFont typeface="Raleway"/>
              <a:buNone/>
              <a:defRPr sz="4800">
                <a:solidFill>
                  <a:srgbClr val="2185C5"/>
                </a:solidFill>
                <a:latin typeface="Raleway"/>
                <a:ea typeface="Raleway"/>
                <a:cs typeface="Raleway"/>
                <a:sym typeface="Raleway"/>
              </a:defRPr>
            </a:lvl4pPr>
            <a:lvl5pPr indent="0" lvl="4">
              <a:spcBef>
                <a:spcPts val="0"/>
              </a:spcBef>
              <a:buClr>
                <a:srgbClr val="2185C5"/>
              </a:buClr>
              <a:buSzPct val="100000"/>
              <a:buFont typeface="Raleway"/>
              <a:buNone/>
              <a:defRPr sz="4800">
                <a:solidFill>
                  <a:srgbClr val="2185C5"/>
                </a:solidFill>
                <a:latin typeface="Raleway"/>
                <a:ea typeface="Raleway"/>
                <a:cs typeface="Raleway"/>
                <a:sym typeface="Raleway"/>
              </a:defRPr>
            </a:lvl5pPr>
            <a:lvl6pPr indent="0" lvl="5">
              <a:spcBef>
                <a:spcPts val="0"/>
              </a:spcBef>
              <a:buClr>
                <a:srgbClr val="2185C5"/>
              </a:buClr>
              <a:buSzPct val="100000"/>
              <a:buFont typeface="Raleway"/>
              <a:buNone/>
              <a:defRPr sz="4800">
                <a:solidFill>
                  <a:srgbClr val="2185C5"/>
                </a:solidFill>
                <a:latin typeface="Raleway"/>
                <a:ea typeface="Raleway"/>
                <a:cs typeface="Raleway"/>
                <a:sym typeface="Raleway"/>
              </a:defRPr>
            </a:lvl6pPr>
            <a:lvl7pPr indent="0" lvl="6">
              <a:spcBef>
                <a:spcPts val="0"/>
              </a:spcBef>
              <a:buClr>
                <a:srgbClr val="2185C5"/>
              </a:buClr>
              <a:buSzPct val="100000"/>
              <a:buFont typeface="Raleway"/>
              <a:buNone/>
              <a:defRPr sz="4800">
                <a:solidFill>
                  <a:srgbClr val="2185C5"/>
                </a:solidFill>
                <a:latin typeface="Raleway"/>
                <a:ea typeface="Raleway"/>
                <a:cs typeface="Raleway"/>
                <a:sym typeface="Raleway"/>
              </a:defRPr>
            </a:lvl7pPr>
            <a:lvl8pPr indent="0" lvl="7">
              <a:spcBef>
                <a:spcPts val="0"/>
              </a:spcBef>
              <a:buClr>
                <a:srgbClr val="2185C5"/>
              </a:buClr>
              <a:buSzPct val="100000"/>
              <a:buFont typeface="Raleway"/>
              <a:buNone/>
              <a:defRPr sz="4800">
                <a:solidFill>
                  <a:srgbClr val="2185C5"/>
                </a:solidFill>
                <a:latin typeface="Raleway"/>
                <a:ea typeface="Raleway"/>
                <a:cs typeface="Raleway"/>
                <a:sym typeface="Raleway"/>
              </a:defRPr>
            </a:lvl8pPr>
            <a:lvl9pPr indent="0" lvl="8">
              <a:spcBef>
                <a:spcPts val="0"/>
              </a:spcBef>
              <a:buClr>
                <a:srgbClr val="2185C5"/>
              </a:buClr>
              <a:buSzPct val="100000"/>
              <a:buFont typeface="Raleway"/>
              <a:buNone/>
              <a:defRPr sz="4800">
                <a:solidFill>
                  <a:srgbClr val="2185C5"/>
                </a:solidFill>
                <a:latin typeface="Raleway"/>
                <a:ea typeface="Raleway"/>
                <a:cs typeface="Raleway"/>
                <a:sym typeface="Raleway"/>
              </a:defRPr>
            </a:lvl9pPr>
          </a:lstStyle>
          <a:p/>
        </p:txBody>
      </p:sp>
      <p:sp>
        <p:nvSpPr>
          <p:cNvPr id="10" name="Shape 10"/>
          <p:cNvSpPr/>
          <p:nvPr/>
        </p:nvSpPr>
        <p:spPr>
          <a:xfrm>
            <a:off x="5938246" y="3377550"/>
            <a:ext cx="721800" cy="102899"/>
          </a:xfrm>
          <a:prstGeom prst="rect">
            <a:avLst/>
          </a:prstGeom>
          <a:solidFill>
            <a:srgbClr val="FF9715"/>
          </a:soli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 name="Shape 11"/>
          <p:cNvSpPr/>
          <p:nvPr/>
        </p:nvSpPr>
        <p:spPr>
          <a:xfrm>
            <a:off x="6659860" y="3377550"/>
            <a:ext cx="721800" cy="102899"/>
          </a:xfrm>
          <a:prstGeom prst="rect">
            <a:avLst/>
          </a:prstGeom>
          <a:solidFill>
            <a:srgbClr val="F20253"/>
          </a:soli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 name="Shape 12"/>
          <p:cNvSpPr/>
          <p:nvPr/>
        </p:nvSpPr>
        <p:spPr>
          <a:xfrm>
            <a:off x="0" y="3377550"/>
            <a:ext cx="721800" cy="102899"/>
          </a:xfrm>
          <a:prstGeom prst="rect">
            <a:avLst/>
          </a:prstGeom>
          <a:solidFill>
            <a:srgbClr val="7ECEFD"/>
          </a:soli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 name="Shape 13"/>
          <p:cNvSpPr/>
          <p:nvPr/>
        </p:nvSpPr>
        <p:spPr>
          <a:xfrm>
            <a:off x="721424" y="3377550"/>
            <a:ext cx="5216699" cy="102899"/>
          </a:xfrm>
          <a:prstGeom prst="rect">
            <a:avLst/>
          </a:prstGeom>
          <a:solidFill>
            <a:srgbClr val="2185C5"/>
          </a:soli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76" name="Shape 76"/>
        <p:cNvGrpSpPr/>
        <p:nvPr/>
      </p:nvGrpSpPr>
      <p:grpSpPr>
        <a:xfrm>
          <a:off x="0" y="0"/>
          <a:ext cx="0" cy="0"/>
          <a:chOff x="0" y="0"/>
          <a:chExt cx="0" cy="0"/>
        </a:xfrm>
      </p:grpSpPr>
      <p:sp>
        <p:nvSpPr>
          <p:cNvPr id="77" name="Shape 77"/>
          <p:cNvSpPr txBox="1"/>
          <p:nvPr>
            <p:ph type="title"/>
          </p:nvPr>
        </p:nvSpPr>
        <p:spPr>
          <a:xfrm>
            <a:off x="629841" y="457200"/>
            <a:ext cx="2949300" cy="1600200"/>
          </a:xfrm>
          <a:prstGeom prst="rect">
            <a:avLst/>
          </a:prstGeom>
          <a:solidFill>
            <a:schemeClr val="lt1"/>
          </a:solidFill>
          <a:ln>
            <a:noFill/>
          </a:ln>
        </p:spPr>
        <p:txBody>
          <a:bodyPr anchorCtr="0" anchor="b" bIns="91425" lIns="91425" rIns="91425" wrap="square" tIns="91425"/>
          <a:lstStyle>
            <a:lvl1pPr indent="0" lvl="0" marL="0" marR="0" rtl="0" algn="l">
              <a:lnSpc>
                <a:spcPct val="90000"/>
              </a:lnSpc>
              <a:spcBef>
                <a:spcPts val="0"/>
              </a:spcBef>
              <a:buClr>
                <a:schemeClr val="dk1"/>
              </a:buClr>
              <a:buFont typeface="Calibri"/>
              <a:buNone/>
              <a:defRPr b="0" i="0" sz="3200" u="none" cap="none" strike="noStrike">
                <a:solidFill>
                  <a:schemeClr val="dk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78" name="Shape 78"/>
          <p:cNvSpPr txBox="1"/>
          <p:nvPr>
            <p:ph idx="1" type="body"/>
          </p:nvPr>
        </p:nvSpPr>
        <p:spPr>
          <a:xfrm>
            <a:off x="3887391" y="987426"/>
            <a:ext cx="4629300" cy="4873500"/>
          </a:xfrm>
          <a:prstGeom prst="rect">
            <a:avLst/>
          </a:prstGeom>
          <a:noFill/>
          <a:ln>
            <a:noFill/>
          </a:ln>
        </p:spPr>
        <p:txBody>
          <a:bodyPr anchorCtr="0" anchor="t" bIns="91425" lIns="91425" rIns="91425" wrap="square" tIns="91425"/>
          <a:lstStyle>
            <a:lvl1pPr indent="-25400" lvl="0" marL="228600" marR="0" rtl="0" algn="l">
              <a:lnSpc>
                <a:spcPct val="90000"/>
              </a:lnSpc>
              <a:spcBef>
                <a:spcPts val="100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50800" lvl="1" marL="685800" marR="0" rtl="0" algn="l">
              <a:lnSpc>
                <a:spcPct val="90000"/>
              </a:lnSpc>
              <a:spcBef>
                <a:spcPts val="5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9" name="Shape 79"/>
          <p:cNvSpPr txBox="1"/>
          <p:nvPr>
            <p:ph idx="2" type="body"/>
          </p:nvPr>
        </p:nvSpPr>
        <p:spPr>
          <a:xfrm>
            <a:off x="629841" y="2057400"/>
            <a:ext cx="2949300" cy="3811500"/>
          </a:xfrm>
          <a:prstGeom prst="rect">
            <a:avLst/>
          </a:prstGeom>
          <a:noFill/>
          <a:ln>
            <a:noFill/>
          </a:ln>
        </p:spPr>
        <p:txBody>
          <a:bodyPr anchorCtr="0" anchor="t" bIns="91425" lIns="91425" rIns="91425" wrap="square" tIns="91425"/>
          <a:lstStyle>
            <a:lvl1pPr indent="0" lvl="0" marL="0" marR="0" rtl="0" algn="l">
              <a:lnSpc>
                <a:spcPct val="90000"/>
              </a:lnSpc>
              <a:spcBef>
                <a:spcPts val="1000"/>
              </a:spcBef>
              <a:buClr>
                <a:schemeClr val="dk1"/>
              </a:buClr>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14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12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9pPr>
          </a:lstStyle>
          <a:p/>
        </p:txBody>
      </p:sp>
      <p:sp>
        <p:nvSpPr>
          <p:cNvPr id="80" name="Shape 80"/>
          <p:cNvSpPr txBox="1"/>
          <p:nvPr>
            <p:ph idx="10" type="dt"/>
          </p:nvPr>
        </p:nvSpPr>
        <p:spPr>
          <a:xfrm>
            <a:off x="628650" y="6356351"/>
            <a:ext cx="2057400" cy="365100"/>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1" name="Shape 81"/>
          <p:cNvSpPr txBox="1"/>
          <p:nvPr>
            <p:ph idx="11" type="ftr"/>
          </p:nvPr>
        </p:nvSpPr>
        <p:spPr>
          <a:xfrm>
            <a:off x="3028950" y="6356351"/>
            <a:ext cx="3086100" cy="365100"/>
          </a:xfrm>
          <a:prstGeom prst="rect">
            <a:avLst/>
          </a:prstGeom>
          <a:noFill/>
          <a:ln>
            <a:noFill/>
          </a:ln>
        </p:spPr>
        <p:txBody>
          <a:bodyPr anchorCtr="0" anchor="ctr" bIns="91425" lIns="91425" rIns="91425" wrap="square"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2" name="Shape 82"/>
          <p:cNvSpPr txBox="1"/>
          <p:nvPr>
            <p:ph idx="12" type="sldNum"/>
          </p:nvPr>
        </p:nvSpPr>
        <p:spPr>
          <a:xfrm>
            <a:off x="6457950" y="6356351"/>
            <a:ext cx="2057400" cy="365100"/>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83" name="Shape 83"/>
        <p:cNvGrpSpPr/>
        <p:nvPr/>
      </p:nvGrpSpPr>
      <p:grpSpPr>
        <a:xfrm>
          <a:off x="0" y="0"/>
          <a:ext cx="0" cy="0"/>
          <a:chOff x="0" y="0"/>
          <a:chExt cx="0" cy="0"/>
        </a:xfrm>
      </p:grpSpPr>
      <p:sp>
        <p:nvSpPr>
          <p:cNvPr id="84" name="Shape 84"/>
          <p:cNvSpPr txBox="1"/>
          <p:nvPr>
            <p:ph type="title"/>
          </p:nvPr>
        </p:nvSpPr>
        <p:spPr>
          <a:xfrm>
            <a:off x="629841" y="365126"/>
            <a:ext cx="7886700" cy="1325700"/>
          </a:xfrm>
          <a:prstGeom prst="rect">
            <a:avLst/>
          </a:prstGeom>
          <a:solidFill>
            <a:schemeClr val="lt1"/>
          </a:solidFill>
          <a:ln>
            <a:noFill/>
          </a:ln>
        </p:spPr>
        <p:txBody>
          <a:bodyPr anchorCtr="0" anchor="ctr" bIns="91425" lIns="91425" rIns="91425" wrap="square"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85" name="Shape 85"/>
          <p:cNvSpPr txBox="1"/>
          <p:nvPr>
            <p:ph idx="1" type="body"/>
          </p:nvPr>
        </p:nvSpPr>
        <p:spPr>
          <a:xfrm>
            <a:off x="629842" y="1681163"/>
            <a:ext cx="3868200" cy="823800"/>
          </a:xfrm>
          <a:prstGeom prst="rect">
            <a:avLst/>
          </a:prstGeom>
          <a:noFill/>
          <a:ln>
            <a:noFill/>
          </a:ln>
        </p:spPr>
        <p:txBody>
          <a:bodyPr anchorCtr="0" anchor="b" bIns="91425" lIns="91425" rIns="91425" wrap="square" tIns="91425"/>
          <a:lstStyle>
            <a:lvl1pPr indent="0" lvl="0" marL="0" marR="0" rtl="0" algn="l">
              <a:lnSpc>
                <a:spcPct val="90000"/>
              </a:lnSpc>
              <a:spcBef>
                <a:spcPts val="100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86" name="Shape 86"/>
          <p:cNvSpPr txBox="1"/>
          <p:nvPr>
            <p:ph idx="2" type="body"/>
          </p:nvPr>
        </p:nvSpPr>
        <p:spPr>
          <a:xfrm>
            <a:off x="629842" y="2505075"/>
            <a:ext cx="3868200" cy="3684600"/>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Shape 87"/>
          <p:cNvSpPr txBox="1"/>
          <p:nvPr>
            <p:ph idx="3" type="body"/>
          </p:nvPr>
        </p:nvSpPr>
        <p:spPr>
          <a:xfrm>
            <a:off x="4629150" y="1681163"/>
            <a:ext cx="3887400" cy="823800"/>
          </a:xfrm>
          <a:prstGeom prst="rect">
            <a:avLst/>
          </a:prstGeom>
          <a:noFill/>
          <a:ln>
            <a:noFill/>
          </a:ln>
        </p:spPr>
        <p:txBody>
          <a:bodyPr anchorCtr="0" anchor="b" bIns="91425" lIns="91425" rIns="91425" wrap="square" tIns="91425"/>
          <a:lstStyle>
            <a:lvl1pPr indent="0" lvl="0" marL="0" marR="0" rtl="0" algn="l">
              <a:lnSpc>
                <a:spcPct val="90000"/>
              </a:lnSpc>
              <a:spcBef>
                <a:spcPts val="100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88" name="Shape 88"/>
          <p:cNvSpPr txBox="1"/>
          <p:nvPr>
            <p:ph idx="4" type="body"/>
          </p:nvPr>
        </p:nvSpPr>
        <p:spPr>
          <a:xfrm>
            <a:off x="4629150" y="2505075"/>
            <a:ext cx="3887400" cy="3684600"/>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89" name="Shape 89"/>
          <p:cNvSpPr txBox="1"/>
          <p:nvPr>
            <p:ph idx="10" type="dt"/>
          </p:nvPr>
        </p:nvSpPr>
        <p:spPr>
          <a:xfrm>
            <a:off x="628650" y="6356351"/>
            <a:ext cx="2057400" cy="365100"/>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0" name="Shape 90"/>
          <p:cNvSpPr txBox="1"/>
          <p:nvPr>
            <p:ph idx="11" type="ftr"/>
          </p:nvPr>
        </p:nvSpPr>
        <p:spPr>
          <a:xfrm>
            <a:off x="3028950" y="6356351"/>
            <a:ext cx="3086100" cy="365100"/>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1" name="Shape 91"/>
          <p:cNvSpPr txBox="1"/>
          <p:nvPr>
            <p:ph idx="12" type="sldNum"/>
          </p:nvPr>
        </p:nvSpPr>
        <p:spPr>
          <a:xfrm>
            <a:off x="6457950" y="6356351"/>
            <a:ext cx="2057400" cy="365100"/>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92" name="Shape 92"/>
        <p:cNvGrpSpPr/>
        <p:nvPr/>
      </p:nvGrpSpPr>
      <p:grpSpPr>
        <a:xfrm>
          <a:off x="0" y="0"/>
          <a:ext cx="0" cy="0"/>
          <a:chOff x="0" y="0"/>
          <a:chExt cx="0" cy="0"/>
        </a:xfrm>
      </p:grpSpPr>
      <p:sp>
        <p:nvSpPr>
          <p:cNvPr id="93" name="Shape 93"/>
          <p:cNvSpPr txBox="1"/>
          <p:nvPr>
            <p:ph type="title"/>
          </p:nvPr>
        </p:nvSpPr>
        <p:spPr>
          <a:xfrm>
            <a:off x="628650" y="365126"/>
            <a:ext cx="7886700" cy="1325700"/>
          </a:xfrm>
          <a:prstGeom prst="rect">
            <a:avLst/>
          </a:prstGeom>
          <a:solidFill>
            <a:schemeClr val="lt1"/>
          </a:solidFill>
          <a:ln>
            <a:noFill/>
          </a:ln>
        </p:spPr>
        <p:txBody>
          <a:bodyPr anchorCtr="0" anchor="ctr" bIns="91425" lIns="91425" rIns="91425" wrap="square"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94" name="Shape 94"/>
          <p:cNvSpPr txBox="1"/>
          <p:nvPr>
            <p:ph idx="1" type="body"/>
          </p:nvPr>
        </p:nvSpPr>
        <p:spPr>
          <a:xfrm>
            <a:off x="628650" y="1825625"/>
            <a:ext cx="7886700" cy="4351200"/>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95" name="Shape 95"/>
          <p:cNvSpPr txBox="1"/>
          <p:nvPr>
            <p:ph idx="10" type="dt"/>
          </p:nvPr>
        </p:nvSpPr>
        <p:spPr>
          <a:xfrm>
            <a:off x="628650" y="6356351"/>
            <a:ext cx="2057400" cy="365100"/>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6" name="Shape 96"/>
          <p:cNvSpPr txBox="1"/>
          <p:nvPr>
            <p:ph idx="11" type="ftr"/>
          </p:nvPr>
        </p:nvSpPr>
        <p:spPr>
          <a:xfrm>
            <a:off x="3028950" y="6356351"/>
            <a:ext cx="3086100" cy="365100"/>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7" name="Shape 97"/>
          <p:cNvSpPr txBox="1"/>
          <p:nvPr>
            <p:ph idx="12" type="sldNum"/>
          </p:nvPr>
        </p:nvSpPr>
        <p:spPr>
          <a:xfrm>
            <a:off x="6457950" y="6356351"/>
            <a:ext cx="2057400" cy="365100"/>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98" name="Shape 98"/>
        <p:cNvGrpSpPr/>
        <p:nvPr/>
      </p:nvGrpSpPr>
      <p:grpSpPr>
        <a:xfrm>
          <a:off x="0" y="0"/>
          <a:ext cx="0" cy="0"/>
          <a:chOff x="0" y="0"/>
          <a:chExt cx="0" cy="0"/>
        </a:xfrm>
      </p:grpSpPr>
      <p:sp>
        <p:nvSpPr>
          <p:cNvPr id="99" name="Shape 99"/>
          <p:cNvSpPr txBox="1"/>
          <p:nvPr>
            <p:ph idx="10" type="dt"/>
          </p:nvPr>
        </p:nvSpPr>
        <p:spPr>
          <a:xfrm>
            <a:off x="628650" y="6356351"/>
            <a:ext cx="2057400" cy="365100"/>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00" name="Shape 100"/>
          <p:cNvSpPr txBox="1"/>
          <p:nvPr>
            <p:ph idx="11" type="ftr"/>
          </p:nvPr>
        </p:nvSpPr>
        <p:spPr>
          <a:xfrm>
            <a:off x="3028950" y="6356351"/>
            <a:ext cx="3086100" cy="365100"/>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01" name="Shape 101"/>
          <p:cNvSpPr txBox="1"/>
          <p:nvPr>
            <p:ph idx="12" type="sldNum"/>
          </p:nvPr>
        </p:nvSpPr>
        <p:spPr>
          <a:xfrm>
            <a:off x="6457950" y="6356351"/>
            <a:ext cx="2057400" cy="365100"/>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102" name="Shape 102"/>
        <p:cNvGrpSpPr/>
        <p:nvPr/>
      </p:nvGrpSpPr>
      <p:grpSpPr>
        <a:xfrm>
          <a:off x="0" y="0"/>
          <a:ext cx="0" cy="0"/>
          <a:chOff x="0" y="0"/>
          <a:chExt cx="0" cy="0"/>
        </a:xfrm>
      </p:grpSpPr>
      <p:sp>
        <p:nvSpPr>
          <p:cNvPr id="103" name="Shape 103"/>
          <p:cNvSpPr txBox="1"/>
          <p:nvPr>
            <p:ph type="ctrTitle"/>
          </p:nvPr>
        </p:nvSpPr>
        <p:spPr>
          <a:xfrm>
            <a:off x="685800" y="1122363"/>
            <a:ext cx="7772400" cy="2387700"/>
          </a:xfrm>
          <a:prstGeom prst="rect">
            <a:avLst/>
          </a:prstGeom>
          <a:solidFill>
            <a:schemeClr val="lt1"/>
          </a:solidFill>
          <a:ln>
            <a:noFill/>
          </a:ln>
        </p:spPr>
        <p:txBody>
          <a:bodyPr anchorCtr="0" anchor="b" bIns="91425" lIns="91425" rIns="91425" wrap="square" tIns="91425"/>
          <a:lstStyle>
            <a:lvl1pPr indent="0" lvl="0" marL="0" marR="0" rtl="0" algn="ctr">
              <a:lnSpc>
                <a:spcPct val="90000"/>
              </a:lnSpc>
              <a:spcBef>
                <a:spcPts val="0"/>
              </a:spcBef>
              <a:buClr>
                <a:schemeClr val="dk1"/>
              </a:buClr>
              <a:buFont typeface="Calibri"/>
              <a:buNone/>
              <a:defRPr b="0" i="0" sz="6000" u="none" cap="none" strike="noStrike">
                <a:solidFill>
                  <a:schemeClr val="dk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104" name="Shape 104"/>
          <p:cNvSpPr txBox="1"/>
          <p:nvPr>
            <p:ph idx="1" type="subTitle"/>
          </p:nvPr>
        </p:nvSpPr>
        <p:spPr>
          <a:xfrm>
            <a:off x="1143000" y="3602038"/>
            <a:ext cx="6858000" cy="1655700"/>
          </a:xfrm>
          <a:prstGeom prst="rect">
            <a:avLst/>
          </a:prstGeom>
          <a:noFill/>
          <a:ln>
            <a:noFill/>
          </a:ln>
        </p:spPr>
        <p:txBody>
          <a:bodyPr anchorCtr="0" anchor="t" bIns="91425" lIns="91425" rIns="91425" wrap="square" tIns="91425"/>
          <a:lstStyle>
            <a:lvl1pPr indent="0" lvl="0" marL="0" marR="0" rtl="0" algn="ctr">
              <a:lnSpc>
                <a:spcPct val="90000"/>
              </a:lnSpc>
              <a:spcBef>
                <a:spcPts val="1000"/>
              </a:spcBef>
              <a:buClr>
                <a:schemeClr val="dk1"/>
              </a:buClr>
              <a:buFont typeface="Arial"/>
              <a:buNone/>
              <a:defRPr b="0" i="0" sz="2400" u="none" cap="none" strike="noStrike">
                <a:solidFill>
                  <a:schemeClr val="dk1"/>
                </a:solidFill>
                <a:latin typeface="Calibri"/>
                <a:ea typeface="Calibri"/>
                <a:cs typeface="Calibri"/>
                <a:sym typeface="Calibri"/>
              </a:defRPr>
            </a:lvl1pPr>
            <a:lvl2pPr indent="0" lvl="1" marL="457200" marR="0" rtl="0" algn="ctr">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2pPr>
            <a:lvl3pPr indent="0" lvl="2" marL="914400" marR="0" rtl="0" algn="ctr">
              <a:lnSpc>
                <a:spcPct val="90000"/>
              </a:lnSpc>
              <a:spcBef>
                <a:spcPts val="500"/>
              </a:spcBef>
              <a:buClr>
                <a:schemeClr val="dk1"/>
              </a:buClr>
              <a:buFont typeface="Arial"/>
              <a:buNone/>
              <a:defRPr b="0" i="0" sz="1800" u="none" cap="none" strike="noStrike">
                <a:solidFill>
                  <a:schemeClr val="dk1"/>
                </a:solidFill>
                <a:latin typeface="Calibri"/>
                <a:ea typeface="Calibri"/>
                <a:cs typeface="Calibri"/>
                <a:sym typeface="Calibri"/>
              </a:defRPr>
            </a:lvl3pPr>
            <a:lvl4pPr indent="0" lvl="3" marL="13716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4pPr>
            <a:lvl5pPr indent="0" lvl="4" marL="18288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5pPr>
            <a:lvl6pPr indent="0" lvl="5" marL="22860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6pPr>
            <a:lvl7pPr indent="0" lvl="6" marL="27432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7pPr>
            <a:lvl8pPr indent="0" lvl="7" marL="32004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8pPr>
            <a:lvl9pPr indent="0" lvl="8" marL="36576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9pPr>
          </a:lstStyle>
          <a:p/>
        </p:txBody>
      </p:sp>
      <p:sp>
        <p:nvSpPr>
          <p:cNvPr id="105" name="Shape 105"/>
          <p:cNvSpPr txBox="1"/>
          <p:nvPr>
            <p:ph idx="10" type="dt"/>
          </p:nvPr>
        </p:nvSpPr>
        <p:spPr>
          <a:xfrm>
            <a:off x="628650" y="6356351"/>
            <a:ext cx="2057400" cy="365100"/>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06" name="Shape 106"/>
          <p:cNvSpPr txBox="1"/>
          <p:nvPr>
            <p:ph idx="11" type="ftr"/>
          </p:nvPr>
        </p:nvSpPr>
        <p:spPr>
          <a:xfrm>
            <a:off x="3028950" y="6356351"/>
            <a:ext cx="3086100" cy="365100"/>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07" name="Shape 107"/>
          <p:cNvSpPr txBox="1"/>
          <p:nvPr>
            <p:ph idx="12" type="sldNum"/>
          </p:nvPr>
        </p:nvSpPr>
        <p:spPr>
          <a:xfrm>
            <a:off x="6457950" y="6356351"/>
            <a:ext cx="2057400" cy="365100"/>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08" name="Shape 108"/>
        <p:cNvGrpSpPr/>
        <p:nvPr/>
      </p:nvGrpSpPr>
      <p:grpSpPr>
        <a:xfrm>
          <a:off x="0" y="0"/>
          <a:ext cx="0" cy="0"/>
          <a:chOff x="0" y="0"/>
          <a:chExt cx="0" cy="0"/>
        </a:xfrm>
      </p:grpSpPr>
      <p:sp>
        <p:nvSpPr>
          <p:cNvPr id="109" name="Shape 109"/>
          <p:cNvSpPr txBox="1"/>
          <p:nvPr>
            <p:ph type="title"/>
          </p:nvPr>
        </p:nvSpPr>
        <p:spPr>
          <a:xfrm>
            <a:off x="623888" y="1709739"/>
            <a:ext cx="7886700" cy="2852700"/>
          </a:xfrm>
          <a:prstGeom prst="rect">
            <a:avLst/>
          </a:prstGeom>
          <a:solidFill>
            <a:schemeClr val="lt1"/>
          </a:solidFill>
          <a:ln>
            <a:noFill/>
          </a:ln>
        </p:spPr>
        <p:txBody>
          <a:bodyPr anchorCtr="0" anchor="b" bIns="91425" lIns="91425" rIns="91425" wrap="square" tIns="91425"/>
          <a:lstStyle>
            <a:lvl1pPr indent="0" lvl="0" marL="0" marR="0" rtl="0" algn="l">
              <a:lnSpc>
                <a:spcPct val="90000"/>
              </a:lnSpc>
              <a:spcBef>
                <a:spcPts val="0"/>
              </a:spcBef>
              <a:buClr>
                <a:schemeClr val="dk1"/>
              </a:buClr>
              <a:buFont typeface="Calibri"/>
              <a:buNone/>
              <a:defRPr b="0" i="0" sz="6000" u="none" cap="none" strike="noStrike">
                <a:solidFill>
                  <a:schemeClr val="dk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110" name="Shape 110"/>
          <p:cNvSpPr txBox="1"/>
          <p:nvPr>
            <p:ph idx="1" type="body"/>
          </p:nvPr>
        </p:nvSpPr>
        <p:spPr>
          <a:xfrm>
            <a:off x="623888" y="4589464"/>
            <a:ext cx="7886700" cy="1500300"/>
          </a:xfrm>
          <a:prstGeom prst="rect">
            <a:avLst/>
          </a:prstGeom>
          <a:noFill/>
          <a:ln>
            <a:noFill/>
          </a:ln>
        </p:spPr>
        <p:txBody>
          <a:bodyPr anchorCtr="0" anchor="t" bIns="91425" lIns="91425" rIns="91425" wrap="square" tIns="91425"/>
          <a:lstStyle>
            <a:lvl1pPr indent="0" lvl="0" marL="0" marR="0" rtl="0" algn="l">
              <a:lnSpc>
                <a:spcPct val="90000"/>
              </a:lnSpc>
              <a:spcBef>
                <a:spcPts val="1000"/>
              </a:spcBef>
              <a:buClr>
                <a:schemeClr val="dk1"/>
              </a:buClr>
              <a:buFont typeface="Arial"/>
              <a:buNone/>
              <a:defRPr b="0"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rgbClr val="888888"/>
              </a:buClr>
              <a:buFont typeface="Arial"/>
              <a:buNone/>
              <a:defRPr b="0" i="0" sz="2000" u="none" cap="none" strike="noStrike">
                <a:solidFill>
                  <a:srgbClr val="888888"/>
                </a:solidFill>
                <a:latin typeface="Calibri"/>
                <a:ea typeface="Calibri"/>
                <a:cs typeface="Calibri"/>
                <a:sym typeface="Calibri"/>
              </a:defRPr>
            </a:lvl2pPr>
            <a:lvl3pPr indent="0" lvl="2" marL="914400" marR="0" rtl="0" algn="l">
              <a:lnSpc>
                <a:spcPct val="90000"/>
              </a:lnSpc>
              <a:spcBef>
                <a:spcPts val="500"/>
              </a:spcBef>
              <a:buClr>
                <a:srgbClr val="888888"/>
              </a:buClr>
              <a:buFont typeface="Arial"/>
              <a:buNone/>
              <a:defRPr b="0" i="0" sz="1800" u="none" cap="none" strike="noStrike">
                <a:solidFill>
                  <a:srgbClr val="888888"/>
                </a:solidFill>
                <a:latin typeface="Calibri"/>
                <a:ea typeface="Calibri"/>
                <a:cs typeface="Calibri"/>
                <a:sym typeface="Calibri"/>
              </a:defRPr>
            </a:lvl3pPr>
            <a:lvl4pPr indent="0" lvl="3" marL="13716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4pPr>
            <a:lvl5pPr indent="0" lvl="4" marL="18288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9pPr>
          </a:lstStyle>
          <a:p/>
        </p:txBody>
      </p:sp>
      <p:sp>
        <p:nvSpPr>
          <p:cNvPr id="111" name="Shape 111"/>
          <p:cNvSpPr txBox="1"/>
          <p:nvPr>
            <p:ph idx="10" type="dt"/>
          </p:nvPr>
        </p:nvSpPr>
        <p:spPr>
          <a:xfrm>
            <a:off x="628650" y="6356351"/>
            <a:ext cx="2057400" cy="365100"/>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12" name="Shape 112"/>
          <p:cNvSpPr txBox="1"/>
          <p:nvPr>
            <p:ph idx="11" type="ftr"/>
          </p:nvPr>
        </p:nvSpPr>
        <p:spPr>
          <a:xfrm>
            <a:off x="3028950" y="6356351"/>
            <a:ext cx="3086100" cy="365100"/>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13" name="Shape 113"/>
          <p:cNvSpPr txBox="1"/>
          <p:nvPr>
            <p:ph idx="12" type="sldNum"/>
          </p:nvPr>
        </p:nvSpPr>
        <p:spPr>
          <a:xfrm>
            <a:off x="6457950" y="6356351"/>
            <a:ext cx="2057400" cy="365100"/>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114" name="Shape 114"/>
        <p:cNvGrpSpPr/>
        <p:nvPr/>
      </p:nvGrpSpPr>
      <p:grpSpPr>
        <a:xfrm>
          <a:off x="0" y="0"/>
          <a:ext cx="0" cy="0"/>
          <a:chOff x="0" y="0"/>
          <a:chExt cx="0" cy="0"/>
        </a:xfrm>
      </p:grpSpPr>
      <p:sp>
        <p:nvSpPr>
          <p:cNvPr id="115" name="Shape 115"/>
          <p:cNvSpPr txBox="1"/>
          <p:nvPr>
            <p:ph type="title"/>
          </p:nvPr>
        </p:nvSpPr>
        <p:spPr>
          <a:xfrm>
            <a:off x="628650" y="365126"/>
            <a:ext cx="7886700" cy="1325700"/>
          </a:xfrm>
          <a:prstGeom prst="rect">
            <a:avLst/>
          </a:prstGeom>
          <a:solidFill>
            <a:schemeClr val="lt1"/>
          </a:solidFill>
          <a:ln>
            <a:noFill/>
          </a:ln>
        </p:spPr>
        <p:txBody>
          <a:bodyPr anchorCtr="0" anchor="ctr" bIns="91425" lIns="91425" rIns="91425" wrap="square"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116" name="Shape 116"/>
          <p:cNvSpPr txBox="1"/>
          <p:nvPr>
            <p:ph idx="1" type="body"/>
          </p:nvPr>
        </p:nvSpPr>
        <p:spPr>
          <a:xfrm>
            <a:off x="628650" y="1825625"/>
            <a:ext cx="3886200" cy="4351200"/>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17" name="Shape 117"/>
          <p:cNvSpPr txBox="1"/>
          <p:nvPr>
            <p:ph idx="2" type="body"/>
          </p:nvPr>
        </p:nvSpPr>
        <p:spPr>
          <a:xfrm>
            <a:off x="4629150" y="1825625"/>
            <a:ext cx="3886200" cy="4351200"/>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18" name="Shape 118"/>
          <p:cNvSpPr txBox="1"/>
          <p:nvPr>
            <p:ph idx="10" type="dt"/>
          </p:nvPr>
        </p:nvSpPr>
        <p:spPr>
          <a:xfrm>
            <a:off x="628650" y="6356351"/>
            <a:ext cx="2057400" cy="365100"/>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19" name="Shape 119"/>
          <p:cNvSpPr txBox="1"/>
          <p:nvPr>
            <p:ph idx="11" type="ftr"/>
          </p:nvPr>
        </p:nvSpPr>
        <p:spPr>
          <a:xfrm>
            <a:off x="3028950" y="6356351"/>
            <a:ext cx="3086100" cy="365100"/>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20" name="Shape 120"/>
          <p:cNvSpPr txBox="1"/>
          <p:nvPr>
            <p:ph idx="12" type="sldNum"/>
          </p:nvPr>
        </p:nvSpPr>
        <p:spPr>
          <a:xfrm>
            <a:off x="6457950" y="6356351"/>
            <a:ext cx="2057400" cy="365100"/>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121" name="Shape 121"/>
        <p:cNvGrpSpPr/>
        <p:nvPr/>
      </p:nvGrpSpPr>
      <p:grpSpPr>
        <a:xfrm>
          <a:off x="0" y="0"/>
          <a:ext cx="0" cy="0"/>
          <a:chOff x="0" y="0"/>
          <a:chExt cx="0" cy="0"/>
        </a:xfrm>
      </p:grpSpPr>
      <p:sp>
        <p:nvSpPr>
          <p:cNvPr id="122" name="Shape 122"/>
          <p:cNvSpPr txBox="1"/>
          <p:nvPr>
            <p:ph type="title"/>
          </p:nvPr>
        </p:nvSpPr>
        <p:spPr>
          <a:xfrm>
            <a:off x="628650" y="365126"/>
            <a:ext cx="7886700" cy="1325700"/>
          </a:xfrm>
          <a:prstGeom prst="rect">
            <a:avLst/>
          </a:prstGeom>
          <a:solidFill>
            <a:schemeClr val="lt1"/>
          </a:solidFill>
          <a:ln>
            <a:noFill/>
          </a:ln>
        </p:spPr>
        <p:txBody>
          <a:bodyPr anchorCtr="0" anchor="ctr" bIns="91425" lIns="91425" rIns="91425" wrap="square"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123" name="Shape 123"/>
          <p:cNvSpPr txBox="1"/>
          <p:nvPr>
            <p:ph idx="10" type="dt"/>
          </p:nvPr>
        </p:nvSpPr>
        <p:spPr>
          <a:xfrm>
            <a:off x="628650" y="6356351"/>
            <a:ext cx="2057400" cy="365100"/>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24" name="Shape 124"/>
          <p:cNvSpPr txBox="1"/>
          <p:nvPr>
            <p:ph idx="11" type="ftr"/>
          </p:nvPr>
        </p:nvSpPr>
        <p:spPr>
          <a:xfrm>
            <a:off x="3028950" y="6356351"/>
            <a:ext cx="3086100" cy="365100"/>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25" name="Shape 125"/>
          <p:cNvSpPr txBox="1"/>
          <p:nvPr>
            <p:ph idx="12" type="sldNum"/>
          </p:nvPr>
        </p:nvSpPr>
        <p:spPr>
          <a:xfrm>
            <a:off x="6457950" y="6356351"/>
            <a:ext cx="2057400" cy="365100"/>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126" name="Shape 126"/>
        <p:cNvGrpSpPr/>
        <p:nvPr/>
      </p:nvGrpSpPr>
      <p:grpSpPr>
        <a:xfrm>
          <a:off x="0" y="0"/>
          <a:ext cx="0" cy="0"/>
          <a:chOff x="0" y="0"/>
          <a:chExt cx="0" cy="0"/>
        </a:xfrm>
      </p:grpSpPr>
      <p:sp>
        <p:nvSpPr>
          <p:cNvPr id="127" name="Shape 127"/>
          <p:cNvSpPr txBox="1"/>
          <p:nvPr>
            <p:ph type="title"/>
          </p:nvPr>
        </p:nvSpPr>
        <p:spPr>
          <a:xfrm>
            <a:off x="629841" y="457200"/>
            <a:ext cx="2949300" cy="1600200"/>
          </a:xfrm>
          <a:prstGeom prst="rect">
            <a:avLst/>
          </a:prstGeom>
          <a:solidFill>
            <a:schemeClr val="lt1"/>
          </a:solidFill>
          <a:ln>
            <a:noFill/>
          </a:ln>
        </p:spPr>
        <p:txBody>
          <a:bodyPr anchorCtr="0" anchor="b" bIns="91425" lIns="91425" rIns="91425" wrap="square" tIns="91425"/>
          <a:lstStyle>
            <a:lvl1pPr indent="0" lvl="0" marL="0" marR="0" rtl="0" algn="l">
              <a:lnSpc>
                <a:spcPct val="90000"/>
              </a:lnSpc>
              <a:spcBef>
                <a:spcPts val="0"/>
              </a:spcBef>
              <a:buClr>
                <a:schemeClr val="dk1"/>
              </a:buClr>
              <a:buFont typeface="Calibri"/>
              <a:buNone/>
              <a:defRPr b="0" i="0" sz="3200" u="none" cap="none" strike="noStrike">
                <a:solidFill>
                  <a:schemeClr val="dk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128" name="Shape 128"/>
          <p:cNvSpPr/>
          <p:nvPr>
            <p:ph idx="2" type="pic"/>
          </p:nvPr>
        </p:nvSpPr>
        <p:spPr>
          <a:xfrm>
            <a:off x="3887391" y="987426"/>
            <a:ext cx="4629300" cy="4873500"/>
          </a:xfrm>
          <a:prstGeom prst="rect">
            <a:avLst/>
          </a:prstGeom>
          <a:noFill/>
          <a:ln>
            <a:noFill/>
          </a:ln>
        </p:spPr>
        <p:txBody>
          <a:bodyPr anchorCtr="0" anchor="t" bIns="91425" lIns="91425" rIns="91425" wrap="square" tIns="91425"/>
          <a:lstStyle>
            <a:lvl1pPr indent="0" lvl="0" marL="0" marR="0" rtl="0" algn="l">
              <a:lnSpc>
                <a:spcPct val="90000"/>
              </a:lnSpc>
              <a:spcBef>
                <a:spcPts val="100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129" name="Shape 129"/>
          <p:cNvSpPr txBox="1"/>
          <p:nvPr>
            <p:ph idx="1" type="body"/>
          </p:nvPr>
        </p:nvSpPr>
        <p:spPr>
          <a:xfrm>
            <a:off x="629841" y="2057400"/>
            <a:ext cx="2949300" cy="3811500"/>
          </a:xfrm>
          <a:prstGeom prst="rect">
            <a:avLst/>
          </a:prstGeom>
          <a:noFill/>
          <a:ln>
            <a:noFill/>
          </a:ln>
        </p:spPr>
        <p:txBody>
          <a:bodyPr anchorCtr="0" anchor="t" bIns="91425" lIns="91425" rIns="91425" wrap="square" tIns="91425"/>
          <a:lstStyle>
            <a:lvl1pPr indent="0" lvl="0" marL="0" marR="0" rtl="0" algn="l">
              <a:lnSpc>
                <a:spcPct val="90000"/>
              </a:lnSpc>
              <a:spcBef>
                <a:spcPts val="1000"/>
              </a:spcBef>
              <a:buClr>
                <a:schemeClr val="dk1"/>
              </a:buClr>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14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12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9pPr>
          </a:lstStyle>
          <a:p/>
        </p:txBody>
      </p:sp>
      <p:sp>
        <p:nvSpPr>
          <p:cNvPr id="130" name="Shape 130"/>
          <p:cNvSpPr txBox="1"/>
          <p:nvPr>
            <p:ph idx="10" type="dt"/>
          </p:nvPr>
        </p:nvSpPr>
        <p:spPr>
          <a:xfrm>
            <a:off x="628650" y="6356351"/>
            <a:ext cx="2057400" cy="365100"/>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1" name="Shape 131"/>
          <p:cNvSpPr txBox="1"/>
          <p:nvPr>
            <p:ph idx="11" type="ftr"/>
          </p:nvPr>
        </p:nvSpPr>
        <p:spPr>
          <a:xfrm>
            <a:off x="3028950" y="6356351"/>
            <a:ext cx="3086100" cy="365100"/>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2" name="Shape 132"/>
          <p:cNvSpPr txBox="1"/>
          <p:nvPr>
            <p:ph idx="12" type="sldNum"/>
          </p:nvPr>
        </p:nvSpPr>
        <p:spPr>
          <a:xfrm>
            <a:off x="6457950" y="6356351"/>
            <a:ext cx="2057400" cy="365100"/>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133" name="Shape 133"/>
        <p:cNvGrpSpPr/>
        <p:nvPr/>
      </p:nvGrpSpPr>
      <p:grpSpPr>
        <a:xfrm>
          <a:off x="0" y="0"/>
          <a:ext cx="0" cy="0"/>
          <a:chOff x="0" y="0"/>
          <a:chExt cx="0" cy="0"/>
        </a:xfrm>
      </p:grpSpPr>
      <p:sp>
        <p:nvSpPr>
          <p:cNvPr id="134" name="Shape 134"/>
          <p:cNvSpPr txBox="1"/>
          <p:nvPr>
            <p:ph type="title"/>
          </p:nvPr>
        </p:nvSpPr>
        <p:spPr>
          <a:xfrm>
            <a:off x="628650" y="365126"/>
            <a:ext cx="7886700" cy="1325700"/>
          </a:xfrm>
          <a:prstGeom prst="rect">
            <a:avLst/>
          </a:prstGeom>
          <a:solidFill>
            <a:schemeClr val="lt1"/>
          </a:solidFill>
          <a:ln>
            <a:noFill/>
          </a:ln>
        </p:spPr>
        <p:txBody>
          <a:bodyPr anchorCtr="0" anchor="ctr" bIns="91425" lIns="91425" rIns="91425" wrap="square"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135" name="Shape 135"/>
          <p:cNvSpPr txBox="1"/>
          <p:nvPr>
            <p:ph idx="1" type="body"/>
          </p:nvPr>
        </p:nvSpPr>
        <p:spPr>
          <a:xfrm rot="5400000">
            <a:off x="2396400" y="57875"/>
            <a:ext cx="4351200" cy="7886700"/>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36" name="Shape 136"/>
          <p:cNvSpPr txBox="1"/>
          <p:nvPr>
            <p:ph idx="10" type="dt"/>
          </p:nvPr>
        </p:nvSpPr>
        <p:spPr>
          <a:xfrm>
            <a:off x="628650" y="6356351"/>
            <a:ext cx="2057400" cy="365100"/>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7" name="Shape 137"/>
          <p:cNvSpPr txBox="1"/>
          <p:nvPr>
            <p:ph idx="11" type="ftr"/>
          </p:nvPr>
        </p:nvSpPr>
        <p:spPr>
          <a:xfrm>
            <a:off x="3028950" y="6356351"/>
            <a:ext cx="3086100" cy="365100"/>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8" name="Shape 138"/>
          <p:cNvSpPr txBox="1"/>
          <p:nvPr>
            <p:ph idx="12" type="sldNum"/>
          </p:nvPr>
        </p:nvSpPr>
        <p:spPr>
          <a:xfrm>
            <a:off x="6457950" y="6356351"/>
            <a:ext cx="2057400" cy="365100"/>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 1 column">
    <p:spTree>
      <p:nvGrpSpPr>
        <p:cNvPr id="14" name="Shape 14"/>
        <p:cNvGrpSpPr/>
        <p:nvPr/>
      </p:nvGrpSpPr>
      <p:grpSpPr>
        <a:xfrm>
          <a:off x="0" y="0"/>
          <a:ext cx="0" cy="0"/>
          <a:chOff x="0" y="0"/>
          <a:chExt cx="0" cy="0"/>
        </a:xfrm>
      </p:grpSpPr>
      <p:sp>
        <p:nvSpPr>
          <p:cNvPr id="15" name="Shape 15"/>
          <p:cNvSpPr txBox="1"/>
          <p:nvPr>
            <p:ph type="title"/>
          </p:nvPr>
        </p:nvSpPr>
        <p:spPr>
          <a:xfrm>
            <a:off x="893700" y="274650"/>
            <a:ext cx="6462600" cy="11430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rgbClr val="97ABBC"/>
              </a:buClr>
              <a:buSzPct val="100000"/>
              <a:buFont typeface="Raleway"/>
              <a:buNone/>
              <a:defRPr b="0" i="0" sz="3600" u="none" cap="none" strike="noStrike">
                <a:solidFill>
                  <a:srgbClr val="97ABBC"/>
                </a:solidFill>
                <a:latin typeface="Raleway"/>
                <a:ea typeface="Raleway"/>
                <a:cs typeface="Raleway"/>
                <a:sym typeface="Raleway"/>
              </a:defRPr>
            </a:lvl1pPr>
            <a:lvl2pPr indent="0"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indent="0"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indent="0"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indent="0"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indent="0"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indent="0"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indent="0"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indent="0"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p:txBody>
      </p:sp>
      <p:sp>
        <p:nvSpPr>
          <p:cNvPr id="16" name="Shape 16"/>
          <p:cNvSpPr txBox="1"/>
          <p:nvPr>
            <p:ph idx="1" type="body"/>
          </p:nvPr>
        </p:nvSpPr>
        <p:spPr>
          <a:xfrm>
            <a:off x="893700" y="1831450"/>
            <a:ext cx="6462600" cy="4736399"/>
          </a:xfrm>
          <a:prstGeom prst="rect">
            <a:avLst/>
          </a:prstGeom>
          <a:noFill/>
          <a:ln>
            <a:noFill/>
          </a:ln>
        </p:spPr>
        <p:txBody>
          <a:bodyPr anchorCtr="0" anchor="t" bIns="91425" lIns="91425" rIns="91425" wrap="square" tIns="91425"/>
          <a:lstStyle>
            <a:lvl1pPr indent="190500" lvl="0" marL="190500" marR="0" rtl="0" algn="l">
              <a:lnSpc>
                <a:spcPct val="100000"/>
              </a:lnSpc>
              <a:spcBef>
                <a:spcPts val="0"/>
              </a:spcBef>
              <a:spcAft>
                <a:spcPts val="0"/>
              </a:spcAft>
              <a:buClr>
                <a:srgbClr val="677480"/>
              </a:buClr>
              <a:buSzPct val="100000"/>
              <a:buFont typeface="Lato"/>
              <a:buChar char="▷"/>
              <a:defRPr b="0" i="0" sz="3000" u="none" cap="none" strike="noStrike">
                <a:solidFill>
                  <a:srgbClr val="677480"/>
                </a:solidFill>
                <a:latin typeface="Lato"/>
                <a:ea typeface="Lato"/>
                <a:cs typeface="Lato"/>
                <a:sym typeface="Lato"/>
              </a:defRPr>
            </a:lvl1pPr>
            <a:lvl2pPr indent="0" lvl="1" marL="457200" marR="0" rtl="0" algn="l">
              <a:lnSpc>
                <a:spcPct val="100000"/>
              </a:lnSpc>
              <a:spcBef>
                <a:spcPts val="0"/>
              </a:spcBef>
              <a:spcAft>
                <a:spcPts val="0"/>
              </a:spcAft>
              <a:buClr>
                <a:srgbClr val="677480"/>
              </a:buClr>
              <a:buSzPct val="100000"/>
              <a:buFont typeface="Lato"/>
              <a:buNone/>
              <a:defRPr b="0" i="0" sz="2400" u="none" cap="none" strike="noStrike">
                <a:solidFill>
                  <a:srgbClr val="677480"/>
                </a:solidFill>
                <a:latin typeface="Lato"/>
                <a:ea typeface="Lato"/>
                <a:cs typeface="Lato"/>
                <a:sym typeface="Lato"/>
              </a:defRPr>
            </a:lvl2pPr>
            <a:lvl3pPr indent="0" lvl="2" marL="914400" marR="0" rtl="0" algn="l">
              <a:lnSpc>
                <a:spcPct val="100000"/>
              </a:lnSpc>
              <a:spcBef>
                <a:spcPts val="0"/>
              </a:spcBef>
              <a:spcAft>
                <a:spcPts val="0"/>
              </a:spcAft>
              <a:buClr>
                <a:srgbClr val="677480"/>
              </a:buClr>
              <a:buSzPct val="100000"/>
              <a:buFont typeface="Lato"/>
              <a:buNone/>
              <a:defRPr b="0" i="0" sz="2400" u="none" cap="none" strike="noStrike">
                <a:solidFill>
                  <a:srgbClr val="677480"/>
                </a:solidFill>
                <a:latin typeface="Lato"/>
                <a:ea typeface="Lato"/>
                <a:cs typeface="Lato"/>
                <a:sym typeface="Lato"/>
              </a:defRPr>
            </a:lvl3pPr>
            <a:lvl4pPr indent="0" lvl="3" marL="1371600" marR="0" rtl="0" algn="l">
              <a:lnSpc>
                <a:spcPct val="100000"/>
              </a:lnSpc>
              <a:spcBef>
                <a:spcPts val="0"/>
              </a:spcBef>
              <a:spcAft>
                <a:spcPts val="0"/>
              </a:spcAft>
              <a:buClr>
                <a:srgbClr val="677480"/>
              </a:buClr>
              <a:buSzPct val="100000"/>
              <a:buFont typeface="Lato"/>
              <a:buNone/>
              <a:defRPr b="0" i="0" sz="1800" u="none" cap="none" strike="noStrike">
                <a:solidFill>
                  <a:srgbClr val="677480"/>
                </a:solidFill>
                <a:latin typeface="Lato"/>
                <a:ea typeface="Lato"/>
                <a:cs typeface="Lato"/>
                <a:sym typeface="Lato"/>
              </a:defRPr>
            </a:lvl4pPr>
            <a:lvl5pPr indent="0" lvl="4" marL="1828800" marR="0" rtl="0" algn="l">
              <a:lnSpc>
                <a:spcPct val="100000"/>
              </a:lnSpc>
              <a:spcBef>
                <a:spcPts val="0"/>
              </a:spcBef>
              <a:spcAft>
                <a:spcPts val="0"/>
              </a:spcAft>
              <a:buClr>
                <a:srgbClr val="677480"/>
              </a:buClr>
              <a:buSzPct val="100000"/>
              <a:buFont typeface="Lato"/>
              <a:buNone/>
              <a:defRPr b="0" i="0" sz="1800" u="none" cap="none" strike="noStrike">
                <a:solidFill>
                  <a:srgbClr val="677480"/>
                </a:solidFill>
                <a:latin typeface="Lato"/>
                <a:ea typeface="Lato"/>
                <a:cs typeface="Lato"/>
                <a:sym typeface="Lato"/>
              </a:defRPr>
            </a:lvl5pPr>
            <a:lvl6pPr indent="0" lvl="5" marL="2286000" marR="0" rtl="0" algn="l">
              <a:lnSpc>
                <a:spcPct val="100000"/>
              </a:lnSpc>
              <a:spcBef>
                <a:spcPts val="0"/>
              </a:spcBef>
              <a:spcAft>
                <a:spcPts val="0"/>
              </a:spcAft>
              <a:buClr>
                <a:srgbClr val="677480"/>
              </a:buClr>
              <a:buSzPct val="100000"/>
              <a:buFont typeface="Lato"/>
              <a:buNone/>
              <a:defRPr b="0" i="0" sz="1800" u="none" cap="none" strike="noStrike">
                <a:solidFill>
                  <a:srgbClr val="677480"/>
                </a:solidFill>
                <a:latin typeface="Lato"/>
                <a:ea typeface="Lato"/>
                <a:cs typeface="Lato"/>
                <a:sym typeface="Lato"/>
              </a:defRPr>
            </a:lvl6pPr>
            <a:lvl7pPr indent="0" lvl="6" marL="2743200" marR="0" rtl="0" algn="l">
              <a:lnSpc>
                <a:spcPct val="100000"/>
              </a:lnSpc>
              <a:spcBef>
                <a:spcPts val="0"/>
              </a:spcBef>
              <a:spcAft>
                <a:spcPts val="0"/>
              </a:spcAft>
              <a:buClr>
                <a:srgbClr val="677480"/>
              </a:buClr>
              <a:buSzPct val="100000"/>
              <a:buFont typeface="Lato"/>
              <a:buNone/>
              <a:defRPr b="0" i="0" sz="1800" u="none" cap="none" strike="noStrike">
                <a:solidFill>
                  <a:srgbClr val="677480"/>
                </a:solidFill>
                <a:latin typeface="Lato"/>
                <a:ea typeface="Lato"/>
                <a:cs typeface="Lato"/>
                <a:sym typeface="Lato"/>
              </a:defRPr>
            </a:lvl7pPr>
            <a:lvl8pPr indent="0" lvl="7" marL="3200400" marR="0" rtl="0" algn="l">
              <a:lnSpc>
                <a:spcPct val="100000"/>
              </a:lnSpc>
              <a:spcBef>
                <a:spcPts val="0"/>
              </a:spcBef>
              <a:spcAft>
                <a:spcPts val="0"/>
              </a:spcAft>
              <a:buClr>
                <a:srgbClr val="677480"/>
              </a:buClr>
              <a:buSzPct val="100000"/>
              <a:buFont typeface="Lato"/>
              <a:buNone/>
              <a:defRPr b="0" i="0" sz="1800" u="none" cap="none" strike="noStrike">
                <a:solidFill>
                  <a:srgbClr val="677480"/>
                </a:solidFill>
                <a:latin typeface="Lato"/>
                <a:ea typeface="Lato"/>
                <a:cs typeface="Lato"/>
                <a:sym typeface="Lato"/>
              </a:defRPr>
            </a:lvl8pPr>
            <a:lvl9pPr indent="0" lvl="8" marL="3657600" marR="0" rtl="0" algn="l">
              <a:lnSpc>
                <a:spcPct val="100000"/>
              </a:lnSpc>
              <a:spcBef>
                <a:spcPts val="0"/>
              </a:spcBef>
              <a:spcAft>
                <a:spcPts val="0"/>
              </a:spcAft>
              <a:buClr>
                <a:srgbClr val="677480"/>
              </a:buClr>
              <a:buSzPct val="100000"/>
              <a:buFont typeface="Lato"/>
              <a:buNone/>
              <a:defRPr b="0" i="0" sz="1800" u="none" cap="none" strike="noStrike">
                <a:solidFill>
                  <a:srgbClr val="677480"/>
                </a:solidFill>
                <a:latin typeface="Lato"/>
                <a:ea typeface="Lato"/>
                <a:cs typeface="Lato"/>
                <a:sym typeface="Lato"/>
              </a:defRPr>
            </a:lvl9pPr>
          </a:lstStyle>
          <a:p/>
        </p:txBody>
      </p:sp>
      <p:sp>
        <p:nvSpPr>
          <p:cNvPr id="17" name="Shape 17"/>
          <p:cNvSpPr/>
          <p:nvPr/>
        </p:nvSpPr>
        <p:spPr>
          <a:xfrm>
            <a:off x="7356365" y="6755100"/>
            <a:ext cx="893698" cy="102899"/>
          </a:xfrm>
          <a:prstGeom prst="rect">
            <a:avLst/>
          </a:prstGeom>
          <a:solidFill>
            <a:srgbClr val="FF9715"/>
          </a:soli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 name="Shape 18"/>
          <p:cNvSpPr/>
          <p:nvPr/>
        </p:nvSpPr>
        <p:spPr>
          <a:xfrm>
            <a:off x="8250310" y="6755100"/>
            <a:ext cx="893698" cy="102899"/>
          </a:xfrm>
          <a:prstGeom prst="rect">
            <a:avLst/>
          </a:prstGeom>
          <a:solidFill>
            <a:srgbClr val="F20253"/>
          </a:soli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 name="Shape 19"/>
          <p:cNvSpPr/>
          <p:nvPr/>
        </p:nvSpPr>
        <p:spPr>
          <a:xfrm>
            <a:off x="0" y="6755100"/>
            <a:ext cx="893698" cy="102899"/>
          </a:xfrm>
          <a:prstGeom prst="rect">
            <a:avLst/>
          </a:prstGeom>
          <a:solidFill>
            <a:srgbClr val="7ECEFD"/>
          </a:soli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0" name="Shape 20"/>
          <p:cNvSpPr/>
          <p:nvPr/>
        </p:nvSpPr>
        <p:spPr>
          <a:xfrm>
            <a:off x="893708" y="6755100"/>
            <a:ext cx="6462600" cy="102899"/>
          </a:xfrm>
          <a:prstGeom prst="rect">
            <a:avLst/>
          </a:prstGeom>
          <a:solidFill>
            <a:srgbClr val="2185C5"/>
          </a:soli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139" name="Shape 139"/>
        <p:cNvGrpSpPr/>
        <p:nvPr/>
      </p:nvGrpSpPr>
      <p:grpSpPr>
        <a:xfrm>
          <a:off x="0" y="0"/>
          <a:ext cx="0" cy="0"/>
          <a:chOff x="0" y="0"/>
          <a:chExt cx="0" cy="0"/>
        </a:xfrm>
      </p:grpSpPr>
      <p:sp>
        <p:nvSpPr>
          <p:cNvPr id="140" name="Shape 140"/>
          <p:cNvSpPr txBox="1"/>
          <p:nvPr>
            <p:ph type="title"/>
          </p:nvPr>
        </p:nvSpPr>
        <p:spPr>
          <a:xfrm rot="5400000">
            <a:off x="4623600" y="2285275"/>
            <a:ext cx="5811900" cy="1971600"/>
          </a:xfrm>
          <a:prstGeom prst="rect">
            <a:avLst/>
          </a:prstGeom>
          <a:solidFill>
            <a:schemeClr val="lt1"/>
          </a:solidFill>
          <a:ln>
            <a:noFill/>
          </a:ln>
        </p:spPr>
        <p:txBody>
          <a:bodyPr anchorCtr="0" anchor="ctr" bIns="91425" lIns="91425" rIns="91425" wrap="square"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141" name="Shape 141"/>
          <p:cNvSpPr txBox="1"/>
          <p:nvPr>
            <p:ph idx="1" type="body"/>
          </p:nvPr>
        </p:nvSpPr>
        <p:spPr>
          <a:xfrm rot="5400000">
            <a:off x="623025" y="370675"/>
            <a:ext cx="5811900" cy="5800800"/>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42" name="Shape 142"/>
          <p:cNvSpPr txBox="1"/>
          <p:nvPr>
            <p:ph idx="10" type="dt"/>
          </p:nvPr>
        </p:nvSpPr>
        <p:spPr>
          <a:xfrm>
            <a:off x="628650" y="6356351"/>
            <a:ext cx="2057400" cy="365100"/>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3" name="Shape 143"/>
          <p:cNvSpPr txBox="1"/>
          <p:nvPr>
            <p:ph idx="11" type="ftr"/>
          </p:nvPr>
        </p:nvSpPr>
        <p:spPr>
          <a:xfrm>
            <a:off x="3028950" y="6356351"/>
            <a:ext cx="3086100" cy="365100"/>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4" name="Shape 144"/>
          <p:cNvSpPr txBox="1"/>
          <p:nvPr>
            <p:ph idx="12" type="sldNum"/>
          </p:nvPr>
        </p:nvSpPr>
        <p:spPr>
          <a:xfrm>
            <a:off x="6457950" y="6356351"/>
            <a:ext cx="2057400" cy="365100"/>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21" name="Shape 21"/>
        <p:cNvGrpSpPr/>
        <p:nvPr/>
      </p:nvGrpSpPr>
      <p:grpSpPr>
        <a:xfrm>
          <a:off x="0" y="0"/>
          <a:ext cx="0" cy="0"/>
          <a:chOff x="0" y="0"/>
          <a:chExt cx="0" cy="0"/>
        </a:xfrm>
      </p:grpSpPr>
      <p:sp>
        <p:nvSpPr>
          <p:cNvPr id="22" name="Shape 22"/>
          <p:cNvSpPr/>
          <p:nvPr/>
        </p:nvSpPr>
        <p:spPr>
          <a:xfrm>
            <a:off x="7356365" y="6755100"/>
            <a:ext cx="893698" cy="102899"/>
          </a:xfrm>
          <a:prstGeom prst="rect">
            <a:avLst/>
          </a:prstGeom>
          <a:solidFill>
            <a:srgbClr val="FF9715"/>
          </a:soli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3" name="Shape 23"/>
          <p:cNvSpPr/>
          <p:nvPr/>
        </p:nvSpPr>
        <p:spPr>
          <a:xfrm>
            <a:off x="8250310" y="6755100"/>
            <a:ext cx="893698" cy="102899"/>
          </a:xfrm>
          <a:prstGeom prst="rect">
            <a:avLst/>
          </a:prstGeom>
          <a:solidFill>
            <a:srgbClr val="F20253"/>
          </a:soli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4" name="Shape 24"/>
          <p:cNvSpPr/>
          <p:nvPr/>
        </p:nvSpPr>
        <p:spPr>
          <a:xfrm>
            <a:off x="0" y="6755100"/>
            <a:ext cx="893698" cy="102899"/>
          </a:xfrm>
          <a:prstGeom prst="rect">
            <a:avLst/>
          </a:prstGeom>
          <a:solidFill>
            <a:srgbClr val="7ECEFD"/>
          </a:soli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5" name="Shape 25"/>
          <p:cNvSpPr/>
          <p:nvPr/>
        </p:nvSpPr>
        <p:spPr>
          <a:xfrm>
            <a:off x="893708" y="6755100"/>
            <a:ext cx="6462600" cy="102899"/>
          </a:xfrm>
          <a:prstGeom prst="rect">
            <a:avLst/>
          </a:prstGeom>
          <a:solidFill>
            <a:srgbClr val="2185C5"/>
          </a:soli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 2 columns">
    <p:spTree>
      <p:nvGrpSpPr>
        <p:cNvPr id="26" name="Shape 26"/>
        <p:cNvGrpSpPr/>
        <p:nvPr/>
      </p:nvGrpSpPr>
      <p:grpSpPr>
        <a:xfrm>
          <a:off x="0" y="0"/>
          <a:ext cx="0" cy="0"/>
          <a:chOff x="0" y="0"/>
          <a:chExt cx="0" cy="0"/>
        </a:xfrm>
      </p:grpSpPr>
      <p:sp>
        <p:nvSpPr>
          <p:cNvPr id="27" name="Shape 27"/>
          <p:cNvSpPr txBox="1"/>
          <p:nvPr>
            <p:ph type="title"/>
          </p:nvPr>
        </p:nvSpPr>
        <p:spPr>
          <a:xfrm>
            <a:off x="893700" y="274650"/>
            <a:ext cx="6462600" cy="11430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rgbClr val="97ABBC"/>
              </a:buClr>
              <a:buSzPct val="100000"/>
              <a:buFont typeface="Raleway"/>
              <a:buNone/>
              <a:defRPr b="0" i="0" sz="3600" u="none" cap="none" strike="noStrike">
                <a:solidFill>
                  <a:srgbClr val="97ABBC"/>
                </a:solidFill>
                <a:latin typeface="Raleway"/>
                <a:ea typeface="Raleway"/>
                <a:cs typeface="Raleway"/>
                <a:sym typeface="Raleway"/>
              </a:defRPr>
            </a:lvl1pPr>
            <a:lvl2pPr indent="0"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indent="0"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indent="0"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indent="0"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indent="0"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indent="0"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indent="0"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indent="0"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p:txBody>
      </p:sp>
      <p:sp>
        <p:nvSpPr>
          <p:cNvPr id="28" name="Shape 28"/>
          <p:cNvSpPr txBox="1"/>
          <p:nvPr>
            <p:ph idx="1" type="body"/>
          </p:nvPr>
        </p:nvSpPr>
        <p:spPr>
          <a:xfrm>
            <a:off x="893625" y="1600200"/>
            <a:ext cx="3136800" cy="4967700"/>
          </a:xfrm>
          <a:prstGeom prst="rect">
            <a:avLst/>
          </a:prstGeom>
          <a:noFill/>
          <a:ln>
            <a:noFill/>
          </a:ln>
        </p:spPr>
        <p:txBody>
          <a:bodyPr anchorCtr="0" anchor="t" bIns="91425" lIns="91425" rIns="91425" wrap="square" tIns="91425"/>
          <a:lstStyle>
            <a:lvl1pPr indent="114300" lvl="0" marL="114300" marR="0" rtl="0" algn="l">
              <a:lnSpc>
                <a:spcPct val="100000"/>
              </a:lnSpc>
              <a:spcBef>
                <a:spcPts val="0"/>
              </a:spcBef>
              <a:spcAft>
                <a:spcPts val="0"/>
              </a:spcAft>
              <a:buClr>
                <a:srgbClr val="677480"/>
              </a:buClr>
              <a:buSzPct val="100000"/>
              <a:buFont typeface="Lato"/>
              <a:buChar char="▷"/>
              <a:defRPr b="0" i="0" sz="1800" u="none" cap="none" strike="noStrike">
                <a:solidFill>
                  <a:srgbClr val="677480"/>
                </a:solidFill>
                <a:latin typeface="Lato"/>
                <a:ea typeface="Lato"/>
                <a:cs typeface="Lato"/>
                <a:sym typeface="Lato"/>
              </a:defRPr>
            </a:lvl1pPr>
            <a:lvl2pPr indent="0" lvl="1" marL="457200" marR="0" rtl="0" algn="l">
              <a:lnSpc>
                <a:spcPct val="100000"/>
              </a:lnSpc>
              <a:spcBef>
                <a:spcPts val="0"/>
              </a:spcBef>
              <a:spcAft>
                <a:spcPts val="0"/>
              </a:spcAft>
              <a:buClr>
                <a:srgbClr val="677480"/>
              </a:buClr>
              <a:buSzPct val="100000"/>
              <a:buFont typeface="Lato"/>
              <a:buNone/>
              <a:defRPr b="0" i="0" sz="1800" u="none" cap="none" strike="noStrike">
                <a:solidFill>
                  <a:srgbClr val="677480"/>
                </a:solidFill>
                <a:latin typeface="Lato"/>
                <a:ea typeface="Lato"/>
                <a:cs typeface="Lato"/>
                <a:sym typeface="Lato"/>
              </a:defRPr>
            </a:lvl2pPr>
            <a:lvl3pPr indent="0" lvl="2" marL="914400" marR="0" rtl="0" algn="l">
              <a:lnSpc>
                <a:spcPct val="100000"/>
              </a:lnSpc>
              <a:spcBef>
                <a:spcPts val="0"/>
              </a:spcBef>
              <a:spcAft>
                <a:spcPts val="0"/>
              </a:spcAft>
              <a:buClr>
                <a:srgbClr val="677480"/>
              </a:buClr>
              <a:buSzPct val="100000"/>
              <a:buFont typeface="Lato"/>
              <a:buNone/>
              <a:defRPr b="0" i="0" sz="1800" u="none" cap="none" strike="noStrike">
                <a:solidFill>
                  <a:srgbClr val="677480"/>
                </a:solidFill>
                <a:latin typeface="Lato"/>
                <a:ea typeface="Lato"/>
                <a:cs typeface="Lato"/>
                <a:sym typeface="Lato"/>
              </a:defRPr>
            </a:lvl3pPr>
            <a:lvl4pPr indent="0" lvl="3" marL="1371600" marR="0" rtl="0" algn="l">
              <a:lnSpc>
                <a:spcPct val="100000"/>
              </a:lnSpc>
              <a:spcBef>
                <a:spcPts val="0"/>
              </a:spcBef>
              <a:spcAft>
                <a:spcPts val="0"/>
              </a:spcAft>
              <a:buClr>
                <a:srgbClr val="677480"/>
              </a:buClr>
              <a:buSzPct val="100000"/>
              <a:buFont typeface="Lato"/>
              <a:buNone/>
              <a:defRPr b="0" i="0" sz="1800" u="none" cap="none" strike="noStrike">
                <a:solidFill>
                  <a:srgbClr val="677480"/>
                </a:solidFill>
                <a:latin typeface="Lato"/>
                <a:ea typeface="Lato"/>
                <a:cs typeface="Lato"/>
                <a:sym typeface="Lato"/>
              </a:defRPr>
            </a:lvl4pPr>
            <a:lvl5pPr indent="0" lvl="4" marL="1828800" marR="0" rtl="0" algn="l">
              <a:lnSpc>
                <a:spcPct val="100000"/>
              </a:lnSpc>
              <a:spcBef>
                <a:spcPts val="0"/>
              </a:spcBef>
              <a:spcAft>
                <a:spcPts val="0"/>
              </a:spcAft>
              <a:buClr>
                <a:srgbClr val="677480"/>
              </a:buClr>
              <a:buSzPct val="100000"/>
              <a:buFont typeface="Lato"/>
              <a:buNone/>
              <a:defRPr b="0" i="0" sz="1800" u="none" cap="none" strike="noStrike">
                <a:solidFill>
                  <a:srgbClr val="677480"/>
                </a:solidFill>
                <a:latin typeface="Lato"/>
                <a:ea typeface="Lato"/>
                <a:cs typeface="Lato"/>
                <a:sym typeface="Lato"/>
              </a:defRPr>
            </a:lvl5pPr>
            <a:lvl6pPr indent="0" lvl="5" marL="2286000" marR="0" rtl="0" algn="l">
              <a:lnSpc>
                <a:spcPct val="100000"/>
              </a:lnSpc>
              <a:spcBef>
                <a:spcPts val="0"/>
              </a:spcBef>
              <a:spcAft>
                <a:spcPts val="0"/>
              </a:spcAft>
              <a:buClr>
                <a:srgbClr val="677480"/>
              </a:buClr>
              <a:buSzPct val="100000"/>
              <a:buFont typeface="Lato"/>
              <a:buNone/>
              <a:defRPr b="0" i="0" sz="1800" u="none" cap="none" strike="noStrike">
                <a:solidFill>
                  <a:srgbClr val="677480"/>
                </a:solidFill>
                <a:latin typeface="Lato"/>
                <a:ea typeface="Lato"/>
                <a:cs typeface="Lato"/>
                <a:sym typeface="Lato"/>
              </a:defRPr>
            </a:lvl6pPr>
            <a:lvl7pPr indent="0" lvl="6" marL="2743200" marR="0" rtl="0" algn="l">
              <a:lnSpc>
                <a:spcPct val="100000"/>
              </a:lnSpc>
              <a:spcBef>
                <a:spcPts val="0"/>
              </a:spcBef>
              <a:spcAft>
                <a:spcPts val="0"/>
              </a:spcAft>
              <a:buClr>
                <a:srgbClr val="677480"/>
              </a:buClr>
              <a:buSzPct val="100000"/>
              <a:buFont typeface="Lato"/>
              <a:buNone/>
              <a:defRPr b="0" i="0" sz="1800" u="none" cap="none" strike="noStrike">
                <a:solidFill>
                  <a:srgbClr val="677480"/>
                </a:solidFill>
                <a:latin typeface="Lato"/>
                <a:ea typeface="Lato"/>
                <a:cs typeface="Lato"/>
                <a:sym typeface="Lato"/>
              </a:defRPr>
            </a:lvl7pPr>
            <a:lvl8pPr indent="0" lvl="7" marL="3200400" marR="0" rtl="0" algn="l">
              <a:lnSpc>
                <a:spcPct val="100000"/>
              </a:lnSpc>
              <a:spcBef>
                <a:spcPts val="0"/>
              </a:spcBef>
              <a:spcAft>
                <a:spcPts val="0"/>
              </a:spcAft>
              <a:buClr>
                <a:srgbClr val="677480"/>
              </a:buClr>
              <a:buSzPct val="100000"/>
              <a:buFont typeface="Lato"/>
              <a:buNone/>
              <a:defRPr b="0" i="0" sz="1800" u="none" cap="none" strike="noStrike">
                <a:solidFill>
                  <a:srgbClr val="677480"/>
                </a:solidFill>
                <a:latin typeface="Lato"/>
                <a:ea typeface="Lato"/>
                <a:cs typeface="Lato"/>
                <a:sym typeface="Lato"/>
              </a:defRPr>
            </a:lvl8pPr>
            <a:lvl9pPr indent="0" lvl="8" marL="3657600" marR="0" rtl="0" algn="l">
              <a:lnSpc>
                <a:spcPct val="100000"/>
              </a:lnSpc>
              <a:spcBef>
                <a:spcPts val="0"/>
              </a:spcBef>
              <a:spcAft>
                <a:spcPts val="0"/>
              </a:spcAft>
              <a:buClr>
                <a:srgbClr val="677480"/>
              </a:buClr>
              <a:buSzPct val="100000"/>
              <a:buFont typeface="Lato"/>
              <a:buNone/>
              <a:defRPr b="0" i="0" sz="1800" u="none" cap="none" strike="noStrike">
                <a:solidFill>
                  <a:srgbClr val="677480"/>
                </a:solidFill>
                <a:latin typeface="Lato"/>
                <a:ea typeface="Lato"/>
                <a:cs typeface="Lato"/>
                <a:sym typeface="Lato"/>
              </a:defRPr>
            </a:lvl9pPr>
          </a:lstStyle>
          <a:p/>
        </p:txBody>
      </p:sp>
      <p:sp>
        <p:nvSpPr>
          <p:cNvPr id="29" name="Shape 29"/>
          <p:cNvSpPr txBox="1"/>
          <p:nvPr>
            <p:ph idx="2" type="body"/>
          </p:nvPr>
        </p:nvSpPr>
        <p:spPr>
          <a:xfrm>
            <a:off x="4219455" y="1600200"/>
            <a:ext cx="3136800" cy="4967700"/>
          </a:xfrm>
          <a:prstGeom prst="rect">
            <a:avLst/>
          </a:prstGeom>
          <a:noFill/>
          <a:ln>
            <a:noFill/>
          </a:ln>
        </p:spPr>
        <p:txBody>
          <a:bodyPr anchorCtr="0" anchor="t" bIns="91425" lIns="91425" rIns="91425" wrap="square" tIns="91425"/>
          <a:lstStyle>
            <a:lvl1pPr indent="114300" lvl="0" marL="114300" marR="0" rtl="0" algn="l">
              <a:lnSpc>
                <a:spcPct val="100000"/>
              </a:lnSpc>
              <a:spcBef>
                <a:spcPts val="0"/>
              </a:spcBef>
              <a:spcAft>
                <a:spcPts val="0"/>
              </a:spcAft>
              <a:buClr>
                <a:srgbClr val="677480"/>
              </a:buClr>
              <a:buSzPct val="100000"/>
              <a:buFont typeface="Lato"/>
              <a:buChar char="▷"/>
              <a:defRPr b="0" i="0" sz="1800" u="none" cap="none" strike="noStrike">
                <a:solidFill>
                  <a:srgbClr val="677480"/>
                </a:solidFill>
                <a:latin typeface="Lato"/>
                <a:ea typeface="Lato"/>
                <a:cs typeface="Lato"/>
                <a:sym typeface="Lato"/>
              </a:defRPr>
            </a:lvl1pPr>
            <a:lvl2pPr indent="0" lvl="1" marL="457200" marR="0" rtl="0" algn="l">
              <a:lnSpc>
                <a:spcPct val="100000"/>
              </a:lnSpc>
              <a:spcBef>
                <a:spcPts val="0"/>
              </a:spcBef>
              <a:spcAft>
                <a:spcPts val="0"/>
              </a:spcAft>
              <a:buClr>
                <a:srgbClr val="677480"/>
              </a:buClr>
              <a:buSzPct val="100000"/>
              <a:buFont typeface="Lato"/>
              <a:buNone/>
              <a:defRPr b="0" i="0" sz="1800" u="none" cap="none" strike="noStrike">
                <a:solidFill>
                  <a:srgbClr val="677480"/>
                </a:solidFill>
                <a:latin typeface="Lato"/>
                <a:ea typeface="Lato"/>
                <a:cs typeface="Lato"/>
                <a:sym typeface="Lato"/>
              </a:defRPr>
            </a:lvl2pPr>
            <a:lvl3pPr indent="0" lvl="2" marL="914400" marR="0" rtl="0" algn="l">
              <a:lnSpc>
                <a:spcPct val="100000"/>
              </a:lnSpc>
              <a:spcBef>
                <a:spcPts val="0"/>
              </a:spcBef>
              <a:spcAft>
                <a:spcPts val="0"/>
              </a:spcAft>
              <a:buClr>
                <a:srgbClr val="677480"/>
              </a:buClr>
              <a:buSzPct val="100000"/>
              <a:buFont typeface="Lato"/>
              <a:buNone/>
              <a:defRPr b="0" i="0" sz="1800" u="none" cap="none" strike="noStrike">
                <a:solidFill>
                  <a:srgbClr val="677480"/>
                </a:solidFill>
                <a:latin typeface="Lato"/>
                <a:ea typeface="Lato"/>
                <a:cs typeface="Lato"/>
                <a:sym typeface="Lato"/>
              </a:defRPr>
            </a:lvl3pPr>
            <a:lvl4pPr indent="0" lvl="3" marL="1371600" marR="0" rtl="0" algn="l">
              <a:lnSpc>
                <a:spcPct val="100000"/>
              </a:lnSpc>
              <a:spcBef>
                <a:spcPts val="0"/>
              </a:spcBef>
              <a:spcAft>
                <a:spcPts val="0"/>
              </a:spcAft>
              <a:buClr>
                <a:srgbClr val="677480"/>
              </a:buClr>
              <a:buSzPct val="100000"/>
              <a:buFont typeface="Lato"/>
              <a:buNone/>
              <a:defRPr b="0" i="0" sz="1800" u="none" cap="none" strike="noStrike">
                <a:solidFill>
                  <a:srgbClr val="677480"/>
                </a:solidFill>
                <a:latin typeface="Lato"/>
                <a:ea typeface="Lato"/>
                <a:cs typeface="Lato"/>
                <a:sym typeface="Lato"/>
              </a:defRPr>
            </a:lvl4pPr>
            <a:lvl5pPr indent="0" lvl="4" marL="1828800" marR="0" rtl="0" algn="l">
              <a:lnSpc>
                <a:spcPct val="100000"/>
              </a:lnSpc>
              <a:spcBef>
                <a:spcPts val="0"/>
              </a:spcBef>
              <a:spcAft>
                <a:spcPts val="0"/>
              </a:spcAft>
              <a:buClr>
                <a:srgbClr val="677480"/>
              </a:buClr>
              <a:buSzPct val="100000"/>
              <a:buFont typeface="Lato"/>
              <a:buNone/>
              <a:defRPr b="0" i="0" sz="1800" u="none" cap="none" strike="noStrike">
                <a:solidFill>
                  <a:srgbClr val="677480"/>
                </a:solidFill>
                <a:latin typeface="Lato"/>
                <a:ea typeface="Lato"/>
                <a:cs typeface="Lato"/>
                <a:sym typeface="Lato"/>
              </a:defRPr>
            </a:lvl5pPr>
            <a:lvl6pPr indent="0" lvl="5" marL="2286000" marR="0" rtl="0" algn="l">
              <a:lnSpc>
                <a:spcPct val="100000"/>
              </a:lnSpc>
              <a:spcBef>
                <a:spcPts val="0"/>
              </a:spcBef>
              <a:spcAft>
                <a:spcPts val="0"/>
              </a:spcAft>
              <a:buClr>
                <a:srgbClr val="677480"/>
              </a:buClr>
              <a:buSzPct val="100000"/>
              <a:buFont typeface="Lato"/>
              <a:buNone/>
              <a:defRPr b="0" i="0" sz="1800" u="none" cap="none" strike="noStrike">
                <a:solidFill>
                  <a:srgbClr val="677480"/>
                </a:solidFill>
                <a:latin typeface="Lato"/>
                <a:ea typeface="Lato"/>
                <a:cs typeface="Lato"/>
                <a:sym typeface="Lato"/>
              </a:defRPr>
            </a:lvl6pPr>
            <a:lvl7pPr indent="0" lvl="6" marL="2743200" marR="0" rtl="0" algn="l">
              <a:lnSpc>
                <a:spcPct val="100000"/>
              </a:lnSpc>
              <a:spcBef>
                <a:spcPts val="0"/>
              </a:spcBef>
              <a:spcAft>
                <a:spcPts val="0"/>
              </a:spcAft>
              <a:buClr>
                <a:srgbClr val="677480"/>
              </a:buClr>
              <a:buSzPct val="100000"/>
              <a:buFont typeface="Lato"/>
              <a:buNone/>
              <a:defRPr b="0" i="0" sz="1800" u="none" cap="none" strike="noStrike">
                <a:solidFill>
                  <a:srgbClr val="677480"/>
                </a:solidFill>
                <a:latin typeface="Lato"/>
                <a:ea typeface="Lato"/>
                <a:cs typeface="Lato"/>
                <a:sym typeface="Lato"/>
              </a:defRPr>
            </a:lvl7pPr>
            <a:lvl8pPr indent="0" lvl="7" marL="3200400" marR="0" rtl="0" algn="l">
              <a:lnSpc>
                <a:spcPct val="100000"/>
              </a:lnSpc>
              <a:spcBef>
                <a:spcPts val="0"/>
              </a:spcBef>
              <a:spcAft>
                <a:spcPts val="0"/>
              </a:spcAft>
              <a:buClr>
                <a:srgbClr val="677480"/>
              </a:buClr>
              <a:buSzPct val="100000"/>
              <a:buFont typeface="Lato"/>
              <a:buNone/>
              <a:defRPr b="0" i="0" sz="1800" u="none" cap="none" strike="noStrike">
                <a:solidFill>
                  <a:srgbClr val="677480"/>
                </a:solidFill>
                <a:latin typeface="Lato"/>
                <a:ea typeface="Lato"/>
                <a:cs typeface="Lato"/>
                <a:sym typeface="Lato"/>
              </a:defRPr>
            </a:lvl8pPr>
            <a:lvl9pPr indent="0" lvl="8" marL="3657600" marR="0" rtl="0" algn="l">
              <a:lnSpc>
                <a:spcPct val="100000"/>
              </a:lnSpc>
              <a:spcBef>
                <a:spcPts val="0"/>
              </a:spcBef>
              <a:spcAft>
                <a:spcPts val="0"/>
              </a:spcAft>
              <a:buClr>
                <a:srgbClr val="677480"/>
              </a:buClr>
              <a:buSzPct val="100000"/>
              <a:buFont typeface="Lato"/>
              <a:buNone/>
              <a:defRPr b="0" i="0" sz="1800" u="none" cap="none" strike="noStrike">
                <a:solidFill>
                  <a:srgbClr val="677480"/>
                </a:solidFill>
                <a:latin typeface="Lato"/>
                <a:ea typeface="Lato"/>
                <a:cs typeface="Lato"/>
                <a:sym typeface="Lato"/>
              </a:defRPr>
            </a:lvl9pPr>
          </a:lstStyle>
          <a:p/>
        </p:txBody>
      </p:sp>
      <p:sp>
        <p:nvSpPr>
          <p:cNvPr id="30" name="Shape 30"/>
          <p:cNvSpPr/>
          <p:nvPr/>
        </p:nvSpPr>
        <p:spPr>
          <a:xfrm>
            <a:off x="7356365" y="6755100"/>
            <a:ext cx="893698" cy="102899"/>
          </a:xfrm>
          <a:prstGeom prst="rect">
            <a:avLst/>
          </a:prstGeom>
          <a:solidFill>
            <a:srgbClr val="FF9715"/>
          </a:soli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1" name="Shape 31"/>
          <p:cNvSpPr/>
          <p:nvPr/>
        </p:nvSpPr>
        <p:spPr>
          <a:xfrm>
            <a:off x="8250310" y="6755100"/>
            <a:ext cx="893698" cy="102899"/>
          </a:xfrm>
          <a:prstGeom prst="rect">
            <a:avLst/>
          </a:prstGeom>
          <a:solidFill>
            <a:srgbClr val="F20253"/>
          </a:soli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2" name="Shape 32"/>
          <p:cNvSpPr/>
          <p:nvPr/>
        </p:nvSpPr>
        <p:spPr>
          <a:xfrm>
            <a:off x="0" y="6755100"/>
            <a:ext cx="893698" cy="102899"/>
          </a:xfrm>
          <a:prstGeom prst="rect">
            <a:avLst/>
          </a:prstGeom>
          <a:solidFill>
            <a:srgbClr val="7ECEFD"/>
          </a:soli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3" name="Shape 33"/>
          <p:cNvSpPr/>
          <p:nvPr/>
        </p:nvSpPr>
        <p:spPr>
          <a:xfrm>
            <a:off x="893708" y="6755100"/>
            <a:ext cx="6462600" cy="102899"/>
          </a:xfrm>
          <a:prstGeom prst="rect">
            <a:avLst/>
          </a:prstGeom>
          <a:solidFill>
            <a:srgbClr val="2185C5"/>
          </a:soli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ubtitle">
    <p:spTree>
      <p:nvGrpSpPr>
        <p:cNvPr id="34" name="Shape 34"/>
        <p:cNvGrpSpPr/>
        <p:nvPr/>
      </p:nvGrpSpPr>
      <p:grpSpPr>
        <a:xfrm>
          <a:off x="0" y="0"/>
          <a:ext cx="0" cy="0"/>
          <a:chOff x="0" y="0"/>
          <a:chExt cx="0" cy="0"/>
        </a:xfrm>
      </p:grpSpPr>
      <p:sp>
        <p:nvSpPr>
          <p:cNvPr id="35" name="Shape 35"/>
          <p:cNvSpPr/>
          <p:nvPr/>
        </p:nvSpPr>
        <p:spPr>
          <a:xfrm>
            <a:off x="0" y="0"/>
            <a:ext cx="9144000" cy="5323800"/>
          </a:xfrm>
          <a:prstGeom prst="rect">
            <a:avLst/>
          </a:prstGeom>
          <a:solidFill>
            <a:srgbClr val="2185C5"/>
          </a:soli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6" name="Shape 36"/>
          <p:cNvSpPr txBox="1"/>
          <p:nvPr>
            <p:ph type="ctrTitle"/>
          </p:nvPr>
        </p:nvSpPr>
        <p:spPr>
          <a:xfrm>
            <a:off x="685800" y="2111123"/>
            <a:ext cx="7772400" cy="1546500"/>
          </a:xfrm>
          <a:prstGeom prst="rect">
            <a:avLst/>
          </a:prstGeom>
          <a:noFill/>
          <a:ln>
            <a:noFill/>
          </a:ln>
        </p:spPr>
        <p:txBody>
          <a:bodyPr anchorCtr="0" anchor="b" bIns="91425" lIns="91425" rIns="91425" wrap="square" tIns="91425"/>
          <a:lstStyle>
            <a:lvl1pPr indent="0" lvl="0" marL="0" marR="0" rtl="0" algn="ctr">
              <a:lnSpc>
                <a:spcPct val="100000"/>
              </a:lnSpc>
              <a:spcBef>
                <a:spcPts val="0"/>
              </a:spcBef>
              <a:spcAft>
                <a:spcPts val="0"/>
              </a:spcAft>
              <a:buClr>
                <a:srgbClr val="FFFFFF"/>
              </a:buClr>
              <a:buSzPct val="100000"/>
              <a:buFont typeface="Raleway"/>
              <a:buNone/>
              <a:defRPr b="0" i="0" sz="4800" u="none" cap="none" strike="noStrike">
                <a:solidFill>
                  <a:srgbClr val="FFFFFF"/>
                </a:solidFill>
                <a:latin typeface="Raleway"/>
                <a:ea typeface="Raleway"/>
                <a:cs typeface="Raleway"/>
                <a:sym typeface="Raleway"/>
              </a:defRPr>
            </a:lvl1pPr>
            <a:lvl2pPr indent="0" lvl="1" rtl="0" algn="ctr">
              <a:spcBef>
                <a:spcPts val="0"/>
              </a:spcBef>
              <a:buClr>
                <a:srgbClr val="FFFFFF"/>
              </a:buClr>
              <a:buSzPct val="100000"/>
              <a:buFont typeface="Raleway"/>
              <a:buNone/>
              <a:defRPr sz="4800">
                <a:solidFill>
                  <a:srgbClr val="FFFFFF"/>
                </a:solidFill>
                <a:latin typeface="Raleway"/>
                <a:ea typeface="Raleway"/>
                <a:cs typeface="Raleway"/>
                <a:sym typeface="Raleway"/>
              </a:defRPr>
            </a:lvl2pPr>
            <a:lvl3pPr indent="0" lvl="2" rtl="0" algn="ctr">
              <a:spcBef>
                <a:spcPts val="0"/>
              </a:spcBef>
              <a:buClr>
                <a:srgbClr val="FFFFFF"/>
              </a:buClr>
              <a:buSzPct val="100000"/>
              <a:buFont typeface="Raleway"/>
              <a:buNone/>
              <a:defRPr sz="4800">
                <a:solidFill>
                  <a:srgbClr val="FFFFFF"/>
                </a:solidFill>
                <a:latin typeface="Raleway"/>
                <a:ea typeface="Raleway"/>
                <a:cs typeface="Raleway"/>
                <a:sym typeface="Raleway"/>
              </a:defRPr>
            </a:lvl3pPr>
            <a:lvl4pPr indent="0" lvl="3" rtl="0" algn="ctr">
              <a:spcBef>
                <a:spcPts val="0"/>
              </a:spcBef>
              <a:buClr>
                <a:srgbClr val="FFFFFF"/>
              </a:buClr>
              <a:buSzPct val="100000"/>
              <a:buFont typeface="Raleway"/>
              <a:buNone/>
              <a:defRPr sz="4800">
                <a:solidFill>
                  <a:srgbClr val="FFFFFF"/>
                </a:solidFill>
                <a:latin typeface="Raleway"/>
                <a:ea typeface="Raleway"/>
                <a:cs typeface="Raleway"/>
                <a:sym typeface="Raleway"/>
              </a:defRPr>
            </a:lvl4pPr>
            <a:lvl5pPr indent="0" lvl="4" rtl="0" algn="ctr">
              <a:spcBef>
                <a:spcPts val="0"/>
              </a:spcBef>
              <a:buClr>
                <a:srgbClr val="FFFFFF"/>
              </a:buClr>
              <a:buSzPct val="100000"/>
              <a:buFont typeface="Raleway"/>
              <a:buNone/>
              <a:defRPr sz="4800">
                <a:solidFill>
                  <a:srgbClr val="FFFFFF"/>
                </a:solidFill>
                <a:latin typeface="Raleway"/>
                <a:ea typeface="Raleway"/>
                <a:cs typeface="Raleway"/>
                <a:sym typeface="Raleway"/>
              </a:defRPr>
            </a:lvl5pPr>
            <a:lvl6pPr indent="0" lvl="5" rtl="0" algn="ctr">
              <a:spcBef>
                <a:spcPts val="0"/>
              </a:spcBef>
              <a:buClr>
                <a:srgbClr val="FFFFFF"/>
              </a:buClr>
              <a:buSzPct val="100000"/>
              <a:buFont typeface="Raleway"/>
              <a:buNone/>
              <a:defRPr sz="4800">
                <a:solidFill>
                  <a:srgbClr val="FFFFFF"/>
                </a:solidFill>
                <a:latin typeface="Raleway"/>
                <a:ea typeface="Raleway"/>
                <a:cs typeface="Raleway"/>
                <a:sym typeface="Raleway"/>
              </a:defRPr>
            </a:lvl6pPr>
            <a:lvl7pPr indent="0" lvl="6" rtl="0" algn="ctr">
              <a:spcBef>
                <a:spcPts val="0"/>
              </a:spcBef>
              <a:buClr>
                <a:srgbClr val="FFFFFF"/>
              </a:buClr>
              <a:buSzPct val="100000"/>
              <a:buFont typeface="Raleway"/>
              <a:buNone/>
              <a:defRPr sz="4800">
                <a:solidFill>
                  <a:srgbClr val="FFFFFF"/>
                </a:solidFill>
                <a:latin typeface="Raleway"/>
                <a:ea typeface="Raleway"/>
                <a:cs typeface="Raleway"/>
                <a:sym typeface="Raleway"/>
              </a:defRPr>
            </a:lvl7pPr>
            <a:lvl8pPr indent="0" lvl="7" rtl="0" algn="ctr">
              <a:spcBef>
                <a:spcPts val="0"/>
              </a:spcBef>
              <a:buClr>
                <a:srgbClr val="FFFFFF"/>
              </a:buClr>
              <a:buSzPct val="100000"/>
              <a:buFont typeface="Raleway"/>
              <a:buNone/>
              <a:defRPr sz="4800">
                <a:solidFill>
                  <a:srgbClr val="FFFFFF"/>
                </a:solidFill>
                <a:latin typeface="Raleway"/>
                <a:ea typeface="Raleway"/>
                <a:cs typeface="Raleway"/>
                <a:sym typeface="Raleway"/>
              </a:defRPr>
            </a:lvl8pPr>
            <a:lvl9pPr indent="0" lvl="8" rtl="0" algn="ctr">
              <a:spcBef>
                <a:spcPts val="0"/>
              </a:spcBef>
              <a:buClr>
                <a:srgbClr val="FFFFFF"/>
              </a:buClr>
              <a:buSzPct val="100000"/>
              <a:buFont typeface="Raleway"/>
              <a:buNone/>
              <a:defRPr sz="4800">
                <a:solidFill>
                  <a:srgbClr val="FFFFFF"/>
                </a:solidFill>
                <a:latin typeface="Raleway"/>
                <a:ea typeface="Raleway"/>
                <a:cs typeface="Raleway"/>
                <a:sym typeface="Raleway"/>
              </a:defRPr>
            </a:lvl9pPr>
          </a:lstStyle>
          <a:p/>
        </p:txBody>
      </p:sp>
      <p:sp>
        <p:nvSpPr>
          <p:cNvPr id="37" name="Shape 37"/>
          <p:cNvSpPr txBox="1"/>
          <p:nvPr>
            <p:ph idx="1" type="subTitle"/>
          </p:nvPr>
        </p:nvSpPr>
        <p:spPr>
          <a:xfrm>
            <a:off x="685800" y="3786737"/>
            <a:ext cx="7772400" cy="1046400"/>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rgbClr val="FFFFFF"/>
              </a:buClr>
              <a:buSzPct val="100000"/>
              <a:buFont typeface="Lato"/>
              <a:buNone/>
              <a:defRPr b="1" i="0" sz="2400" u="none" cap="none" strike="noStrike">
                <a:solidFill>
                  <a:srgbClr val="FFFFFF"/>
                </a:solidFill>
                <a:latin typeface="Lato"/>
                <a:ea typeface="Lato"/>
                <a:cs typeface="Lato"/>
                <a:sym typeface="Lato"/>
              </a:defRPr>
            </a:lvl1pPr>
            <a:lvl2pPr indent="0" lvl="1" marL="457200" marR="0" rtl="0" algn="ctr">
              <a:lnSpc>
                <a:spcPct val="100000"/>
              </a:lnSpc>
              <a:spcBef>
                <a:spcPts val="0"/>
              </a:spcBef>
              <a:spcAft>
                <a:spcPts val="0"/>
              </a:spcAft>
              <a:buClr>
                <a:srgbClr val="FFFFFF"/>
              </a:buClr>
              <a:buSzPct val="100000"/>
              <a:buFont typeface="Lato"/>
              <a:buNone/>
              <a:defRPr b="1" i="0" sz="2400" u="none" cap="none" strike="noStrike">
                <a:solidFill>
                  <a:srgbClr val="FFFFFF"/>
                </a:solidFill>
                <a:latin typeface="Lato"/>
                <a:ea typeface="Lato"/>
                <a:cs typeface="Lato"/>
                <a:sym typeface="Lato"/>
              </a:defRPr>
            </a:lvl2pPr>
            <a:lvl3pPr indent="0" lvl="2" marL="914400" marR="0" rtl="0" algn="ctr">
              <a:lnSpc>
                <a:spcPct val="100000"/>
              </a:lnSpc>
              <a:spcBef>
                <a:spcPts val="0"/>
              </a:spcBef>
              <a:spcAft>
                <a:spcPts val="0"/>
              </a:spcAft>
              <a:buClr>
                <a:srgbClr val="FFFFFF"/>
              </a:buClr>
              <a:buSzPct val="100000"/>
              <a:buFont typeface="Lato"/>
              <a:buNone/>
              <a:defRPr b="1" i="0" sz="2400" u="none" cap="none" strike="noStrike">
                <a:solidFill>
                  <a:srgbClr val="FFFFFF"/>
                </a:solidFill>
                <a:latin typeface="Lato"/>
                <a:ea typeface="Lato"/>
                <a:cs typeface="Lato"/>
                <a:sym typeface="Lato"/>
              </a:defRPr>
            </a:lvl3pPr>
            <a:lvl4pPr indent="0" lvl="3" marL="1371600" marR="0" rtl="0" algn="ctr">
              <a:lnSpc>
                <a:spcPct val="100000"/>
              </a:lnSpc>
              <a:spcBef>
                <a:spcPts val="0"/>
              </a:spcBef>
              <a:spcAft>
                <a:spcPts val="0"/>
              </a:spcAft>
              <a:buClr>
                <a:srgbClr val="FFFFFF"/>
              </a:buClr>
              <a:buSzPct val="100000"/>
              <a:buFont typeface="Lato"/>
              <a:buNone/>
              <a:defRPr b="1" i="0" sz="2400" u="none" cap="none" strike="noStrike">
                <a:solidFill>
                  <a:srgbClr val="FFFFFF"/>
                </a:solidFill>
                <a:latin typeface="Lato"/>
                <a:ea typeface="Lato"/>
                <a:cs typeface="Lato"/>
                <a:sym typeface="Lato"/>
              </a:defRPr>
            </a:lvl4pPr>
            <a:lvl5pPr indent="0" lvl="4" marL="1828800" marR="0" rtl="0" algn="ctr">
              <a:lnSpc>
                <a:spcPct val="100000"/>
              </a:lnSpc>
              <a:spcBef>
                <a:spcPts val="0"/>
              </a:spcBef>
              <a:spcAft>
                <a:spcPts val="0"/>
              </a:spcAft>
              <a:buClr>
                <a:srgbClr val="FFFFFF"/>
              </a:buClr>
              <a:buSzPct val="100000"/>
              <a:buFont typeface="Lato"/>
              <a:buNone/>
              <a:defRPr b="1" i="0" sz="2400" u="none" cap="none" strike="noStrike">
                <a:solidFill>
                  <a:srgbClr val="FFFFFF"/>
                </a:solidFill>
                <a:latin typeface="Lato"/>
                <a:ea typeface="Lato"/>
                <a:cs typeface="Lato"/>
                <a:sym typeface="Lato"/>
              </a:defRPr>
            </a:lvl5pPr>
            <a:lvl6pPr indent="0" lvl="5" marL="2286000" marR="0" rtl="0" algn="ctr">
              <a:lnSpc>
                <a:spcPct val="100000"/>
              </a:lnSpc>
              <a:spcBef>
                <a:spcPts val="0"/>
              </a:spcBef>
              <a:spcAft>
                <a:spcPts val="0"/>
              </a:spcAft>
              <a:buClr>
                <a:srgbClr val="FFFFFF"/>
              </a:buClr>
              <a:buSzPct val="100000"/>
              <a:buFont typeface="Lato"/>
              <a:buNone/>
              <a:defRPr b="1" i="0" sz="2400" u="none" cap="none" strike="noStrike">
                <a:solidFill>
                  <a:srgbClr val="FFFFFF"/>
                </a:solidFill>
                <a:latin typeface="Lato"/>
                <a:ea typeface="Lato"/>
                <a:cs typeface="Lato"/>
                <a:sym typeface="Lato"/>
              </a:defRPr>
            </a:lvl6pPr>
            <a:lvl7pPr indent="0" lvl="6" marL="2743200" marR="0" rtl="0" algn="ctr">
              <a:lnSpc>
                <a:spcPct val="100000"/>
              </a:lnSpc>
              <a:spcBef>
                <a:spcPts val="0"/>
              </a:spcBef>
              <a:spcAft>
                <a:spcPts val="0"/>
              </a:spcAft>
              <a:buClr>
                <a:srgbClr val="FFFFFF"/>
              </a:buClr>
              <a:buSzPct val="100000"/>
              <a:buFont typeface="Lato"/>
              <a:buNone/>
              <a:defRPr b="1" i="0" sz="2400" u="none" cap="none" strike="noStrike">
                <a:solidFill>
                  <a:srgbClr val="FFFFFF"/>
                </a:solidFill>
                <a:latin typeface="Lato"/>
                <a:ea typeface="Lato"/>
                <a:cs typeface="Lato"/>
                <a:sym typeface="Lato"/>
              </a:defRPr>
            </a:lvl7pPr>
            <a:lvl8pPr indent="0" lvl="7" marL="3200400" marR="0" rtl="0" algn="ctr">
              <a:lnSpc>
                <a:spcPct val="100000"/>
              </a:lnSpc>
              <a:spcBef>
                <a:spcPts val="0"/>
              </a:spcBef>
              <a:spcAft>
                <a:spcPts val="0"/>
              </a:spcAft>
              <a:buClr>
                <a:srgbClr val="FFFFFF"/>
              </a:buClr>
              <a:buSzPct val="100000"/>
              <a:buFont typeface="Lato"/>
              <a:buNone/>
              <a:defRPr b="1" i="0" sz="2400" u="none" cap="none" strike="noStrike">
                <a:solidFill>
                  <a:srgbClr val="FFFFFF"/>
                </a:solidFill>
                <a:latin typeface="Lato"/>
                <a:ea typeface="Lato"/>
                <a:cs typeface="Lato"/>
                <a:sym typeface="Lato"/>
              </a:defRPr>
            </a:lvl8pPr>
            <a:lvl9pPr indent="0" lvl="8" marL="3657600" marR="0" rtl="0" algn="ctr">
              <a:lnSpc>
                <a:spcPct val="100000"/>
              </a:lnSpc>
              <a:spcBef>
                <a:spcPts val="0"/>
              </a:spcBef>
              <a:spcAft>
                <a:spcPts val="0"/>
              </a:spcAft>
              <a:buClr>
                <a:srgbClr val="FFFFFF"/>
              </a:buClr>
              <a:buSzPct val="100000"/>
              <a:buFont typeface="Lato"/>
              <a:buNone/>
              <a:defRPr b="1" i="0" sz="2400" u="none" cap="none" strike="noStrike">
                <a:solidFill>
                  <a:srgbClr val="FFFFFF"/>
                </a:solidFill>
                <a:latin typeface="Lato"/>
                <a:ea typeface="Lato"/>
                <a:cs typeface="Lato"/>
                <a:sym typeface="Lato"/>
              </a:defRPr>
            </a:lvl9pPr>
          </a:lstStyle>
          <a:p/>
        </p:txBody>
      </p:sp>
      <p:sp>
        <p:nvSpPr>
          <p:cNvPr id="38" name="Shape 38"/>
          <p:cNvSpPr/>
          <p:nvPr/>
        </p:nvSpPr>
        <p:spPr>
          <a:xfrm>
            <a:off x="3047702" y="5323800"/>
            <a:ext cx="3047700" cy="102899"/>
          </a:xfrm>
          <a:prstGeom prst="rect">
            <a:avLst/>
          </a:prstGeom>
          <a:solidFill>
            <a:srgbClr val="FF9715"/>
          </a:soli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9" name="Shape 39"/>
          <p:cNvSpPr/>
          <p:nvPr/>
        </p:nvSpPr>
        <p:spPr>
          <a:xfrm>
            <a:off x="6096269" y="5323800"/>
            <a:ext cx="3047700" cy="102899"/>
          </a:xfrm>
          <a:prstGeom prst="rect">
            <a:avLst/>
          </a:prstGeom>
          <a:solidFill>
            <a:srgbClr val="F20253"/>
          </a:soli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0" name="Shape 40"/>
          <p:cNvSpPr/>
          <p:nvPr/>
        </p:nvSpPr>
        <p:spPr>
          <a:xfrm>
            <a:off x="0" y="5323800"/>
            <a:ext cx="3047700" cy="102899"/>
          </a:xfrm>
          <a:prstGeom prst="rect">
            <a:avLst/>
          </a:prstGeom>
          <a:solidFill>
            <a:srgbClr val="7ECEFD"/>
          </a:soli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41" name="Shape 41"/>
        <p:cNvGrpSpPr/>
        <p:nvPr/>
      </p:nvGrpSpPr>
      <p:grpSpPr>
        <a:xfrm>
          <a:off x="0" y="0"/>
          <a:ext cx="0" cy="0"/>
          <a:chOff x="0" y="0"/>
          <a:chExt cx="0" cy="0"/>
        </a:xfrm>
      </p:grpSpPr>
      <p:sp>
        <p:nvSpPr>
          <p:cNvPr id="42" name="Shape 42"/>
          <p:cNvSpPr txBox="1"/>
          <p:nvPr>
            <p:ph type="title"/>
          </p:nvPr>
        </p:nvSpPr>
        <p:spPr>
          <a:xfrm>
            <a:off x="893700" y="274650"/>
            <a:ext cx="6462600" cy="11430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rgbClr val="97ABBC"/>
              </a:buClr>
              <a:buSzPct val="100000"/>
              <a:buFont typeface="Raleway"/>
              <a:buNone/>
              <a:defRPr b="0" i="0" sz="3600" u="none" cap="none" strike="noStrike">
                <a:solidFill>
                  <a:srgbClr val="97ABBC"/>
                </a:solidFill>
                <a:latin typeface="Raleway"/>
                <a:ea typeface="Raleway"/>
                <a:cs typeface="Raleway"/>
                <a:sym typeface="Raleway"/>
              </a:defRPr>
            </a:lvl1pPr>
            <a:lvl2pPr indent="0"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indent="0"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indent="0"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indent="0"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indent="0"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indent="0"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indent="0"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indent="0"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p:txBody>
      </p:sp>
      <p:sp>
        <p:nvSpPr>
          <p:cNvPr id="43" name="Shape 43"/>
          <p:cNvSpPr/>
          <p:nvPr/>
        </p:nvSpPr>
        <p:spPr>
          <a:xfrm>
            <a:off x="7356365" y="6755100"/>
            <a:ext cx="893698" cy="102899"/>
          </a:xfrm>
          <a:prstGeom prst="rect">
            <a:avLst/>
          </a:prstGeom>
          <a:solidFill>
            <a:srgbClr val="FF9715"/>
          </a:soli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4" name="Shape 44"/>
          <p:cNvSpPr/>
          <p:nvPr/>
        </p:nvSpPr>
        <p:spPr>
          <a:xfrm>
            <a:off x="8250310" y="6755100"/>
            <a:ext cx="893698" cy="102899"/>
          </a:xfrm>
          <a:prstGeom prst="rect">
            <a:avLst/>
          </a:prstGeom>
          <a:solidFill>
            <a:srgbClr val="F20253"/>
          </a:soli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5" name="Shape 45"/>
          <p:cNvSpPr/>
          <p:nvPr/>
        </p:nvSpPr>
        <p:spPr>
          <a:xfrm>
            <a:off x="0" y="6755100"/>
            <a:ext cx="893698" cy="102899"/>
          </a:xfrm>
          <a:prstGeom prst="rect">
            <a:avLst/>
          </a:prstGeom>
          <a:solidFill>
            <a:srgbClr val="7ECEFD"/>
          </a:soli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6" name="Shape 46"/>
          <p:cNvSpPr/>
          <p:nvPr/>
        </p:nvSpPr>
        <p:spPr>
          <a:xfrm>
            <a:off x="893708" y="6755100"/>
            <a:ext cx="6462600" cy="102899"/>
          </a:xfrm>
          <a:prstGeom prst="rect">
            <a:avLst/>
          </a:prstGeom>
          <a:solidFill>
            <a:srgbClr val="2185C5"/>
          </a:soli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Quote">
    <p:spTree>
      <p:nvGrpSpPr>
        <p:cNvPr id="47" name="Shape 47"/>
        <p:cNvGrpSpPr/>
        <p:nvPr/>
      </p:nvGrpSpPr>
      <p:grpSpPr>
        <a:xfrm>
          <a:off x="0" y="0"/>
          <a:ext cx="0" cy="0"/>
          <a:chOff x="0" y="0"/>
          <a:chExt cx="0" cy="0"/>
        </a:xfrm>
      </p:grpSpPr>
      <p:sp>
        <p:nvSpPr>
          <p:cNvPr id="48" name="Shape 48"/>
          <p:cNvSpPr txBox="1"/>
          <p:nvPr>
            <p:ph idx="1" type="body"/>
          </p:nvPr>
        </p:nvSpPr>
        <p:spPr>
          <a:xfrm>
            <a:off x="1710425" y="2882400"/>
            <a:ext cx="5723698" cy="1093199"/>
          </a:xfrm>
          <a:prstGeom prst="rect">
            <a:avLst/>
          </a:prstGeom>
          <a:noFill/>
          <a:ln>
            <a:noFill/>
          </a:ln>
        </p:spPr>
        <p:txBody>
          <a:bodyPr anchorCtr="0" anchor="t" bIns="91425" lIns="91425" rIns="91425" wrap="square" tIns="91425"/>
          <a:lstStyle>
            <a:lvl1pPr indent="190500" lvl="0" marL="190500" marR="0" rtl="0" algn="ctr">
              <a:lnSpc>
                <a:spcPct val="100000"/>
              </a:lnSpc>
              <a:spcBef>
                <a:spcPts val="0"/>
              </a:spcBef>
              <a:spcAft>
                <a:spcPts val="0"/>
              </a:spcAft>
              <a:buClr>
                <a:srgbClr val="677480"/>
              </a:buClr>
              <a:buSzPct val="100000"/>
              <a:buFont typeface="Lato"/>
              <a:buChar char="▷"/>
              <a:defRPr b="0" i="1" sz="3000" u="none" cap="none" strike="noStrike">
                <a:solidFill>
                  <a:srgbClr val="677480"/>
                </a:solidFill>
                <a:latin typeface="Lato"/>
                <a:ea typeface="Lato"/>
                <a:cs typeface="Lato"/>
                <a:sym typeface="Lato"/>
              </a:defRPr>
            </a:lvl1pPr>
            <a:lvl2pPr indent="0" lvl="1" marL="457200" marR="0" rtl="0" algn="ctr">
              <a:lnSpc>
                <a:spcPct val="100000"/>
              </a:lnSpc>
              <a:spcBef>
                <a:spcPts val="0"/>
              </a:spcBef>
              <a:spcAft>
                <a:spcPts val="0"/>
              </a:spcAft>
              <a:buClr>
                <a:srgbClr val="677480"/>
              </a:buClr>
              <a:buSzPct val="100000"/>
              <a:buFont typeface="Lato"/>
              <a:buNone/>
              <a:defRPr b="0" i="1" sz="2400" u="none" cap="none" strike="noStrike">
                <a:solidFill>
                  <a:srgbClr val="677480"/>
                </a:solidFill>
                <a:latin typeface="Lato"/>
                <a:ea typeface="Lato"/>
                <a:cs typeface="Lato"/>
                <a:sym typeface="Lato"/>
              </a:defRPr>
            </a:lvl2pPr>
            <a:lvl3pPr indent="0" lvl="2" marL="914400" marR="0" rtl="0" algn="ctr">
              <a:lnSpc>
                <a:spcPct val="100000"/>
              </a:lnSpc>
              <a:spcBef>
                <a:spcPts val="0"/>
              </a:spcBef>
              <a:spcAft>
                <a:spcPts val="0"/>
              </a:spcAft>
              <a:buClr>
                <a:srgbClr val="677480"/>
              </a:buClr>
              <a:buSzPct val="100000"/>
              <a:buFont typeface="Lato"/>
              <a:buNone/>
              <a:defRPr b="0" i="1" sz="2400" u="none" cap="none" strike="noStrike">
                <a:solidFill>
                  <a:srgbClr val="677480"/>
                </a:solidFill>
                <a:latin typeface="Lato"/>
                <a:ea typeface="Lato"/>
                <a:cs typeface="Lato"/>
                <a:sym typeface="Lato"/>
              </a:defRPr>
            </a:lvl3pPr>
            <a:lvl4pPr indent="0" lvl="3" marL="1371600" marR="0" rtl="0" algn="ctr">
              <a:lnSpc>
                <a:spcPct val="100000"/>
              </a:lnSpc>
              <a:spcBef>
                <a:spcPts val="0"/>
              </a:spcBef>
              <a:spcAft>
                <a:spcPts val="0"/>
              </a:spcAft>
              <a:buClr>
                <a:srgbClr val="677480"/>
              </a:buClr>
              <a:buSzPct val="100000"/>
              <a:buFont typeface="Lato"/>
              <a:buNone/>
              <a:defRPr b="0" i="1" sz="1800" u="none" cap="none" strike="noStrike">
                <a:solidFill>
                  <a:srgbClr val="677480"/>
                </a:solidFill>
                <a:latin typeface="Lato"/>
                <a:ea typeface="Lato"/>
                <a:cs typeface="Lato"/>
                <a:sym typeface="Lato"/>
              </a:defRPr>
            </a:lvl4pPr>
            <a:lvl5pPr indent="0" lvl="4" marL="1828800" marR="0" rtl="0" algn="ctr">
              <a:lnSpc>
                <a:spcPct val="100000"/>
              </a:lnSpc>
              <a:spcBef>
                <a:spcPts val="0"/>
              </a:spcBef>
              <a:spcAft>
                <a:spcPts val="0"/>
              </a:spcAft>
              <a:buClr>
                <a:srgbClr val="677480"/>
              </a:buClr>
              <a:buSzPct val="100000"/>
              <a:buFont typeface="Lato"/>
              <a:buNone/>
              <a:defRPr b="0" i="1" sz="1800" u="none" cap="none" strike="noStrike">
                <a:solidFill>
                  <a:srgbClr val="677480"/>
                </a:solidFill>
                <a:latin typeface="Lato"/>
                <a:ea typeface="Lato"/>
                <a:cs typeface="Lato"/>
                <a:sym typeface="Lato"/>
              </a:defRPr>
            </a:lvl5pPr>
            <a:lvl6pPr indent="0" lvl="5" marL="2286000" marR="0" rtl="0" algn="ctr">
              <a:lnSpc>
                <a:spcPct val="100000"/>
              </a:lnSpc>
              <a:spcBef>
                <a:spcPts val="0"/>
              </a:spcBef>
              <a:spcAft>
                <a:spcPts val="0"/>
              </a:spcAft>
              <a:buClr>
                <a:srgbClr val="677480"/>
              </a:buClr>
              <a:buSzPct val="100000"/>
              <a:buFont typeface="Lato"/>
              <a:buNone/>
              <a:defRPr b="0" i="1" sz="1800" u="none" cap="none" strike="noStrike">
                <a:solidFill>
                  <a:srgbClr val="677480"/>
                </a:solidFill>
                <a:latin typeface="Lato"/>
                <a:ea typeface="Lato"/>
                <a:cs typeface="Lato"/>
                <a:sym typeface="Lato"/>
              </a:defRPr>
            </a:lvl6pPr>
            <a:lvl7pPr indent="0" lvl="6" marL="2743200" marR="0" rtl="0" algn="ctr">
              <a:lnSpc>
                <a:spcPct val="100000"/>
              </a:lnSpc>
              <a:spcBef>
                <a:spcPts val="0"/>
              </a:spcBef>
              <a:spcAft>
                <a:spcPts val="0"/>
              </a:spcAft>
              <a:buClr>
                <a:srgbClr val="677480"/>
              </a:buClr>
              <a:buSzPct val="100000"/>
              <a:buFont typeface="Lato"/>
              <a:buNone/>
              <a:defRPr b="0" i="1" sz="1800" u="none" cap="none" strike="noStrike">
                <a:solidFill>
                  <a:srgbClr val="677480"/>
                </a:solidFill>
                <a:latin typeface="Lato"/>
                <a:ea typeface="Lato"/>
                <a:cs typeface="Lato"/>
                <a:sym typeface="Lato"/>
              </a:defRPr>
            </a:lvl7pPr>
            <a:lvl8pPr indent="0" lvl="7" marL="3200400" marR="0" rtl="0" algn="ctr">
              <a:lnSpc>
                <a:spcPct val="100000"/>
              </a:lnSpc>
              <a:spcBef>
                <a:spcPts val="0"/>
              </a:spcBef>
              <a:spcAft>
                <a:spcPts val="0"/>
              </a:spcAft>
              <a:buClr>
                <a:srgbClr val="677480"/>
              </a:buClr>
              <a:buSzPct val="100000"/>
              <a:buFont typeface="Lato"/>
              <a:buNone/>
              <a:defRPr b="0" i="1" sz="1800" u="none" cap="none" strike="noStrike">
                <a:solidFill>
                  <a:srgbClr val="677480"/>
                </a:solidFill>
                <a:latin typeface="Lato"/>
                <a:ea typeface="Lato"/>
                <a:cs typeface="Lato"/>
                <a:sym typeface="Lato"/>
              </a:defRPr>
            </a:lvl8pPr>
            <a:lvl9pPr indent="0" lvl="8" marL="3657600" marR="0" rtl="0" algn="ctr">
              <a:lnSpc>
                <a:spcPct val="100000"/>
              </a:lnSpc>
              <a:spcBef>
                <a:spcPts val="0"/>
              </a:spcBef>
              <a:spcAft>
                <a:spcPts val="0"/>
              </a:spcAft>
              <a:buClr>
                <a:srgbClr val="677480"/>
              </a:buClr>
              <a:buSzPct val="100000"/>
              <a:buFont typeface="Lato"/>
              <a:buNone/>
              <a:defRPr b="0" i="1" sz="1800" u="none" cap="none" strike="noStrike">
                <a:solidFill>
                  <a:srgbClr val="677480"/>
                </a:solidFill>
                <a:latin typeface="Lato"/>
                <a:ea typeface="Lato"/>
                <a:cs typeface="Lato"/>
                <a:sym typeface="Lato"/>
              </a:defRPr>
            </a:lvl9pPr>
          </a:lstStyle>
          <a:p/>
        </p:txBody>
      </p:sp>
      <p:sp>
        <p:nvSpPr>
          <p:cNvPr id="49" name="Shape 49"/>
          <p:cNvSpPr txBox="1"/>
          <p:nvPr/>
        </p:nvSpPr>
        <p:spPr>
          <a:xfrm>
            <a:off x="3593400" y="1575225"/>
            <a:ext cx="1957200" cy="871498"/>
          </a:xfrm>
          <a:prstGeom prst="rect">
            <a:avLst/>
          </a:prstGeom>
          <a:noFill/>
          <a:ln>
            <a:noFill/>
          </a:ln>
        </p:spPr>
        <p:txBody>
          <a:bodyPr anchorCtr="0" anchor="t" bIns="91425" lIns="91425" rIns="91425" wrap="square" tIns="91425">
            <a:noAutofit/>
          </a:bodyPr>
          <a:lstStyle/>
          <a:p>
            <a:pPr indent="-152400" lvl="0" marL="0" marR="0" rtl="0" algn="ctr">
              <a:lnSpc>
                <a:spcPct val="100000"/>
              </a:lnSpc>
              <a:spcBef>
                <a:spcPts val="0"/>
              </a:spcBef>
              <a:spcAft>
                <a:spcPts val="0"/>
              </a:spcAft>
              <a:buClr>
                <a:srgbClr val="97ABBC"/>
              </a:buClr>
              <a:buSzPct val="25000"/>
              <a:buFont typeface="Arial"/>
              <a:buNone/>
            </a:pPr>
            <a:r>
              <a:rPr b="1" i="0" lang="en-US" sz="9600" u="none" cap="none" strike="noStrike">
                <a:solidFill>
                  <a:srgbClr val="97ABBC"/>
                </a:solidFill>
                <a:latin typeface="Arial"/>
                <a:ea typeface="Arial"/>
                <a:cs typeface="Arial"/>
                <a:sym typeface="Arial"/>
              </a:rPr>
              <a:t>“</a:t>
            </a:r>
          </a:p>
        </p:txBody>
      </p:sp>
      <p:sp>
        <p:nvSpPr>
          <p:cNvPr id="50" name="Shape 50"/>
          <p:cNvSpPr/>
          <p:nvPr/>
        </p:nvSpPr>
        <p:spPr>
          <a:xfrm>
            <a:off x="5723282" y="2132900"/>
            <a:ext cx="1710300" cy="102899"/>
          </a:xfrm>
          <a:prstGeom prst="rect">
            <a:avLst/>
          </a:prstGeom>
          <a:solidFill>
            <a:srgbClr val="FF9715"/>
          </a:soli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1" name="Shape 51"/>
          <p:cNvSpPr/>
          <p:nvPr/>
        </p:nvSpPr>
        <p:spPr>
          <a:xfrm>
            <a:off x="7434175" y="2132900"/>
            <a:ext cx="1710300" cy="102899"/>
          </a:xfrm>
          <a:prstGeom prst="rect">
            <a:avLst/>
          </a:prstGeom>
          <a:solidFill>
            <a:srgbClr val="F20253"/>
          </a:soli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2" name="Shape 52"/>
          <p:cNvSpPr/>
          <p:nvPr/>
        </p:nvSpPr>
        <p:spPr>
          <a:xfrm>
            <a:off x="0" y="2132900"/>
            <a:ext cx="1710300" cy="102899"/>
          </a:xfrm>
          <a:prstGeom prst="rect">
            <a:avLst/>
          </a:prstGeom>
          <a:solidFill>
            <a:srgbClr val="7ECEFD"/>
          </a:soli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3" name="Shape 53"/>
          <p:cNvSpPr/>
          <p:nvPr/>
        </p:nvSpPr>
        <p:spPr>
          <a:xfrm>
            <a:off x="1710424" y="2132900"/>
            <a:ext cx="1710300" cy="102899"/>
          </a:xfrm>
          <a:prstGeom prst="rect">
            <a:avLst/>
          </a:prstGeom>
          <a:solidFill>
            <a:srgbClr val="2185C5"/>
          </a:soli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 + 3 columns">
    <p:spTree>
      <p:nvGrpSpPr>
        <p:cNvPr id="54" name="Shape 54"/>
        <p:cNvGrpSpPr/>
        <p:nvPr/>
      </p:nvGrpSpPr>
      <p:grpSpPr>
        <a:xfrm>
          <a:off x="0" y="0"/>
          <a:ext cx="0" cy="0"/>
          <a:chOff x="0" y="0"/>
          <a:chExt cx="0" cy="0"/>
        </a:xfrm>
      </p:grpSpPr>
      <p:sp>
        <p:nvSpPr>
          <p:cNvPr id="55" name="Shape 55"/>
          <p:cNvSpPr txBox="1"/>
          <p:nvPr>
            <p:ph type="title"/>
          </p:nvPr>
        </p:nvSpPr>
        <p:spPr>
          <a:xfrm>
            <a:off x="893700" y="274650"/>
            <a:ext cx="6462600" cy="11430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rgbClr val="97ABBC"/>
              </a:buClr>
              <a:buSzPct val="100000"/>
              <a:buFont typeface="Raleway"/>
              <a:buNone/>
              <a:defRPr b="0" i="0" sz="3600" u="none" cap="none" strike="noStrike">
                <a:solidFill>
                  <a:srgbClr val="97ABBC"/>
                </a:solidFill>
                <a:latin typeface="Raleway"/>
                <a:ea typeface="Raleway"/>
                <a:cs typeface="Raleway"/>
                <a:sym typeface="Raleway"/>
              </a:defRPr>
            </a:lvl1pPr>
            <a:lvl2pPr indent="0" lvl="1" rtl="0">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indent="0" lvl="2" rtl="0">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indent="0" lvl="3" rtl="0">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indent="0" lvl="4" rtl="0">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indent="0" lvl="5" rtl="0">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indent="0" lvl="6" rtl="0">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indent="0" lvl="7" rtl="0">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indent="0" lvl="8" rtl="0">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p:txBody>
      </p:sp>
      <p:sp>
        <p:nvSpPr>
          <p:cNvPr id="56" name="Shape 56"/>
          <p:cNvSpPr txBox="1"/>
          <p:nvPr>
            <p:ph idx="1" type="body"/>
          </p:nvPr>
        </p:nvSpPr>
        <p:spPr>
          <a:xfrm>
            <a:off x="893700" y="1600200"/>
            <a:ext cx="2371200" cy="4967700"/>
          </a:xfrm>
          <a:prstGeom prst="rect">
            <a:avLst/>
          </a:prstGeom>
          <a:noFill/>
          <a:ln>
            <a:noFill/>
          </a:ln>
        </p:spPr>
        <p:txBody>
          <a:bodyPr anchorCtr="0" anchor="t" bIns="91425" lIns="91425" rIns="91425" wrap="square" tIns="91425"/>
          <a:lstStyle>
            <a:lvl1pPr indent="88900" lvl="0" marL="88900" marR="0" rtl="0" algn="l">
              <a:lnSpc>
                <a:spcPct val="100000"/>
              </a:lnSpc>
              <a:spcBef>
                <a:spcPts val="0"/>
              </a:spcBef>
              <a:spcAft>
                <a:spcPts val="0"/>
              </a:spcAft>
              <a:buClr>
                <a:srgbClr val="677480"/>
              </a:buClr>
              <a:buSzPct val="100000"/>
              <a:buFont typeface="Lato"/>
              <a:buChar char="▷"/>
              <a:defRPr b="0" i="0" sz="1400" u="none" cap="none" strike="noStrike">
                <a:solidFill>
                  <a:srgbClr val="677480"/>
                </a:solidFill>
                <a:latin typeface="Lato"/>
                <a:ea typeface="Lato"/>
                <a:cs typeface="Lato"/>
                <a:sym typeface="Lato"/>
              </a:defRPr>
            </a:lvl1pPr>
            <a:lvl2pPr indent="0" lvl="1" marL="457200" marR="0" rtl="0" algn="l">
              <a:lnSpc>
                <a:spcPct val="100000"/>
              </a:lnSpc>
              <a:spcBef>
                <a:spcPts val="0"/>
              </a:spcBef>
              <a:spcAft>
                <a:spcPts val="0"/>
              </a:spcAft>
              <a:buClr>
                <a:srgbClr val="677480"/>
              </a:buClr>
              <a:buSzPct val="100000"/>
              <a:buFont typeface="Lato"/>
              <a:buNone/>
              <a:defRPr b="0" i="0" sz="1400" u="none" cap="none" strike="noStrike">
                <a:solidFill>
                  <a:srgbClr val="677480"/>
                </a:solidFill>
                <a:latin typeface="Lato"/>
                <a:ea typeface="Lato"/>
                <a:cs typeface="Lato"/>
                <a:sym typeface="Lato"/>
              </a:defRPr>
            </a:lvl2pPr>
            <a:lvl3pPr indent="0" lvl="2" marL="914400" marR="0" rtl="0" algn="l">
              <a:lnSpc>
                <a:spcPct val="100000"/>
              </a:lnSpc>
              <a:spcBef>
                <a:spcPts val="0"/>
              </a:spcBef>
              <a:spcAft>
                <a:spcPts val="0"/>
              </a:spcAft>
              <a:buClr>
                <a:srgbClr val="677480"/>
              </a:buClr>
              <a:buSzPct val="100000"/>
              <a:buFont typeface="Lato"/>
              <a:buNone/>
              <a:defRPr b="0" i="0" sz="1400" u="none" cap="none" strike="noStrike">
                <a:solidFill>
                  <a:srgbClr val="677480"/>
                </a:solidFill>
                <a:latin typeface="Lato"/>
                <a:ea typeface="Lato"/>
                <a:cs typeface="Lato"/>
                <a:sym typeface="Lato"/>
              </a:defRPr>
            </a:lvl3pPr>
            <a:lvl4pPr indent="0" lvl="3" marL="1371600" marR="0" rtl="0" algn="l">
              <a:lnSpc>
                <a:spcPct val="100000"/>
              </a:lnSpc>
              <a:spcBef>
                <a:spcPts val="0"/>
              </a:spcBef>
              <a:spcAft>
                <a:spcPts val="0"/>
              </a:spcAft>
              <a:buClr>
                <a:srgbClr val="677480"/>
              </a:buClr>
              <a:buSzPct val="100000"/>
              <a:buFont typeface="Lato"/>
              <a:buNone/>
              <a:defRPr b="0" i="0" sz="1400" u="none" cap="none" strike="noStrike">
                <a:solidFill>
                  <a:srgbClr val="677480"/>
                </a:solidFill>
                <a:latin typeface="Lato"/>
                <a:ea typeface="Lato"/>
                <a:cs typeface="Lato"/>
                <a:sym typeface="Lato"/>
              </a:defRPr>
            </a:lvl4pPr>
            <a:lvl5pPr indent="0" lvl="4" marL="1828800" marR="0" rtl="0" algn="l">
              <a:lnSpc>
                <a:spcPct val="100000"/>
              </a:lnSpc>
              <a:spcBef>
                <a:spcPts val="0"/>
              </a:spcBef>
              <a:spcAft>
                <a:spcPts val="0"/>
              </a:spcAft>
              <a:buClr>
                <a:srgbClr val="677480"/>
              </a:buClr>
              <a:buSzPct val="100000"/>
              <a:buFont typeface="Lato"/>
              <a:buNone/>
              <a:defRPr b="0" i="0" sz="1400" u="none" cap="none" strike="noStrike">
                <a:solidFill>
                  <a:srgbClr val="677480"/>
                </a:solidFill>
                <a:latin typeface="Lato"/>
                <a:ea typeface="Lato"/>
                <a:cs typeface="Lato"/>
                <a:sym typeface="Lato"/>
              </a:defRPr>
            </a:lvl5pPr>
            <a:lvl6pPr indent="0" lvl="5" marL="2286000" marR="0" rtl="0" algn="l">
              <a:lnSpc>
                <a:spcPct val="100000"/>
              </a:lnSpc>
              <a:spcBef>
                <a:spcPts val="0"/>
              </a:spcBef>
              <a:spcAft>
                <a:spcPts val="0"/>
              </a:spcAft>
              <a:buClr>
                <a:srgbClr val="677480"/>
              </a:buClr>
              <a:buSzPct val="100000"/>
              <a:buFont typeface="Lato"/>
              <a:buNone/>
              <a:defRPr b="0" i="0" sz="1400" u="none" cap="none" strike="noStrike">
                <a:solidFill>
                  <a:srgbClr val="677480"/>
                </a:solidFill>
                <a:latin typeface="Lato"/>
                <a:ea typeface="Lato"/>
                <a:cs typeface="Lato"/>
                <a:sym typeface="Lato"/>
              </a:defRPr>
            </a:lvl6pPr>
            <a:lvl7pPr indent="0" lvl="6" marL="2743200" marR="0" rtl="0" algn="l">
              <a:lnSpc>
                <a:spcPct val="100000"/>
              </a:lnSpc>
              <a:spcBef>
                <a:spcPts val="0"/>
              </a:spcBef>
              <a:spcAft>
                <a:spcPts val="0"/>
              </a:spcAft>
              <a:buClr>
                <a:srgbClr val="677480"/>
              </a:buClr>
              <a:buSzPct val="100000"/>
              <a:buFont typeface="Lato"/>
              <a:buNone/>
              <a:defRPr b="0" i="0" sz="1400" u="none" cap="none" strike="noStrike">
                <a:solidFill>
                  <a:srgbClr val="677480"/>
                </a:solidFill>
                <a:latin typeface="Lato"/>
                <a:ea typeface="Lato"/>
                <a:cs typeface="Lato"/>
                <a:sym typeface="Lato"/>
              </a:defRPr>
            </a:lvl7pPr>
            <a:lvl8pPr indent="0" lvl="7" marL="3200400" marR="0" rtl="0" algn="l">
              <a:lnSpc>
                <a:spcPct val="100000"/>
              </a:lnSpc>
              <a:spcBef>
                <a:spcPts val="0"/>
              </a:spcBef>
              <a:spcAft>
                <a:spcPts val="0"/>
              </a:spcAft>
              <a:buClr>
                <a:srgbClr val="677480"/>
              </a:buClr>
              <a:buSzPct val="100000"/>
              <a:buFont typeface="Lato"/>
              <a:buNone/>
              <a:defRPr b="0" i="0" sz="1400" u="none" cap="none" strike="noStrike">
                <a:solidFill>
                  <a:srgbClr val="677480"/>
                </a:solidFill>
                <a:latin typeface="Lato"/>
                <a:ea typeface="Lato"/>
                <a:cs typeface="Lato"/>
                <a:sym typeface="Lato"/>
              </a:defRPr>
            </a:lvl8pPr>
            <a:lvl9pPr indent="0" lvl="8" marL="3657600" marR="0" rtl="0" algn="l">
              <a:lnSpc>
                <a:spcPct val="100000"/>
              </a:lnSpc>
              <a:spcBef>
                <a:spcPts val="0"/>
              </a:spcBef>
              <a:spcAft>
                <a:spcPts val="0"/>
              </a:spcAft>
              <a:buClr>
                <a:srgbClr val="677480"/>
              </a:buClr>
              <a:buSzPct val="100000"/>
              <a:buFont typeface="Lato"/>
              <a:buNone/>
              <a:defRPr b="0" i="0" sz="1400" u="none" cap="none" strike="noStrike">
                <a:solidFill>
                  <a:srgbClr val="677480"/>
                </a:solidFill>
                <a:latin typeface="Lato"/>
                <a:ea typeface="Lato"/>
                <a:cs typeface="Lato"/>
                <a:sym typeface="Lato"/>
              </a:defRPr>
            </a:lvl9pPr>
          </a:lstStyle>
          <a:p/>
        </p:txBody>
      </p:sp>
      <p:sp>
        <p:nvSpPr>
          <p:cNvPr id="57" name="Shape 57"/>
          <p:cNvSpPr txBox="1"/>
          <p:nvPr>
            <p:ph idx="2" type="body"/>
          </p:nvPr>
        </p:nvSpPr>
        <p:spPr>
          <a:xfrm>
            <a:off x="3386403" y="1600200"/>
            <a:ext cx="2371200" cy="4967700"/>
          </a:xfrm>
          <a:prstGeom prst="rect">
            <a:avLst/>
          </a:prstGeom>
          <a:noFill/>
          <a:ln>
            <a:noFill/>
          </a:ln>
        </p:spPr>
        <p:txBody>
          <a:bodyPr anchorCtr="0" anchor="t" bIns="91425" lIns="91425" rIns="91425" wrap="square" tIns="91425"/>
          <a:lstStyle>
            <a:lvl1pPr indent="88900" lvl="0" marL="88900" marR="0" rtl="0" algn="l">
              <a:lnSpc>
                <a:spcPct val="100000"/>
              </a:lnSpc>
              <a:spcBef>
                <a:spcPts val="0"/>
              </a:spcBef>
              <a:spcAft>
                <a:spcPts val="0"/>
              </a:spcAft>
              <a:buClr>
                <a:srgbClr val="677480"/>
              </a:buClr>
              <a:buSzPct val="100000"/>
              <a:buFont typeface="Lato"/>
              <a:buChar char="▷"/>
              <a:defRPr b="0" i="0" sz="1400" u="none" cap="none" strike="noStrike">
                <a:solidFill>
                  <a:srgbClr val="677480"/>
                </a:solidFill>
                <a:latin typeface="Lato"/>
                <a:ea typeface="Lato"/>
                <a:cs typeface="Lato"/>
                <a:sym typeface="Lato"/>
              </a:defRPr>
            </a:lvl1pPr>
            <a:lvl2pPr indent="0" lvl="1" marL="457200" marR="0" rtl="0" algn="l">
              <a:lnSpc>
                <a:spcPct val="100000"/>
              </a:lnSpc>
              <a:spcBef>
                <a:spcPts val="0"/>
              </a:spcBef>
              <a:spcAft>
                <a:spcPts val="0"/>
              </a:spcAft>
              <a:buClr>
                <a:srgbClr val="677480"/>
              </a:buClr>
              <a:buSzPct val="100000"/>
              <a:buFont typeface="Lato"/>
              <a:buNone/>
              <a:defRPr b="0" i="0" sz="1400" u="none" cap="none" strike="noStrike">
                <a:solidFill>
                  <a:srgbClr val="677480"/>
                </a:solidFill>
                <a:latin typeface="Lato"/>
                <a:ea typeface="Lato"/>
                <a:cs typeface="Lato"/>
                <a:sym typeface="Lato"/>
              </a:defRPr>
            </a:lvl2pPr>
            <a:lvl3pPr indent="0" lvl="2" marL="914400" marR="0" rtl="0" algn="l">
              <a:lnSpc>
                <a:spcPct val="100000"/>
              </a:lnSpc>
              <a:spcBef>
                <a:spcPts val="0"/>
              </a:spcBef>
              <a:spcAft>
                <a:spcPts val="0"/>
              </a:spcAft>
              <a:buClr>
                <a:srgbClr val="677480"/>
              </a:buClr>
              <a:buSzPct val="100000"/>
              <a:buFont typeface="Lato"/>
              <a:buNone/>
              <a:defRPr b="0" i="0" sz="1400" u="none" cap="none" strike="noStrike">
                <a:solidFill>
                  <a:srgbClr val="677480"/>
                </a:solidFill>
                <a:latin typeface="Lato"/>
                <a:ea typeface="Lato"/>
                <a:cs typeface="Lato"/>
                <a:sym typeface="Lato"/>
              </a:defRPr>
            </a:lvl3pPr>
            <a:lvl4pPr indent="0" lvl="3" marL="1371600" marR="0" rtl="0" algn="l">
              <a:lnSpc>
                <a:spcPct val="100000"/>
              </a:lnSpc>
              <a:spcBef>
                <a:spcPts val="0"/>
              </a:spcBef>
              <a:spcAft>
                <a:spcPts val="0"/>
              </a:spcAft>
              <a:buClr>
                <a:srgbClr val="677480"/>
              </a:buClr>
              <a:buSzPct val="100000"/>
              <a:buFont typeface="Lato"/>
              <a:buNone/>
              <a:defRPr b="0" i="0" sz="1400" u="none" cap="none" strike="noStrike">
                <a:solidFill>
                  <a:srgbClr val="677480"/>
                </a:solidFill>
                <a:latin typeface="Lato"/>
                <a:ea typeface="Lato"/>
                <a:cs typeface="Lato"/>
                <a:sym typeface="Lato"/>
              </a:defRPr>
            </a:lvl4pPr>
            <a:lvl5pPr indent="0" lvl="4" marL="1828800" marR="0" rtl="0" algn="l">
              <a:lnSpc>
                <a:spcPct val="100000"/>
              </a:lnSpc>
              <a:spcBef>
                <a:spcPts val="0"/>
              </a:spcBef>
              <a:spcAft>
                <a:spcPts val="0"/>
              </a:spcAft>
              <a:buClr>
                <a:srgbClr val="677480"/>
              </a:buClr>
              <a:buSzPct val="100000"/>
              <a:buFont typeface="Lato"/>
              <a:buNone/>
              <a:defRPr b="0" i="0" sz="1400" u="none" cap="none" strike="noStrike">
                <a:solidFill>
                  <a:srgbClr val="677480"/>
                </a:solidFill>
                <a:latin typeface="Lato"/>
                <a:ea typeface="Lato"/>
                <a:cs typeface="Lato"/>
                <a:sym typeface="Lato"/>
              </a:defRPr>
            </a:lvl5pPr>
            <a:lvl6pPr indent="0" lvl="5" marL="2286000" marR="0" rtl="0" algn="l">
              <a:lnSpc>
                <a:spcPct val="100000"/>
              </a:lnSpc>
              <a:spcBef>
                <a:spcPts val="0"/>
              </a:spcBef>
              <a:spcAft>
                <a:spcPts val="0"/>
              </a:spcAft>
              <a:buClr>
                <a:srgbClr val="677480"/>
              </a:buClr>
              <a:buSzPct val="100000"/>
              <a:buFont typeface="Lato"/>
              <a:buNone/>
              <a:defRPr b="0" i="0" sz="1400" u="none" cap="none" strike="noStrike">
                <a:solidFill>
                  <a:srgbClr val="677480"/>
                </a:solidFill>
                <a:latin typeface="Lato"/>
                <a:ea typeface="Lato"/>
                <a:cs typeface="Lato"/>
                <a:sym typeface="Lato"/>
              </a:defRPr>
            </a:lvl6pPr>
            <a:lvl7pPr indent="0" lvl="6" marL="2743200" marR="0" rtl="0" algn="l">
              <a:lnSpc>
                <a:spcPct val="100000"/>
              </a:lnSpc>
              <a:spcBef>
                <a:spcPts val="0"/>
              </a:spcBef>
              <a:spcAft>
                <a:spcPts val="0"/>
              </a:spcAft>
              <a:buClr>
                <a:srgbClr val="677480"/>
              </a:buClr>
              <a:buSzPct val="100000"/>
              <a:buFont typeface="Lato"/>
              <a:buNone/>
              <a:defRPr b="0" i="0" sz="1400" u="none" cap="none" strike="noStrike">
                <a:solidFill>
                  <a:srgbClr val="677480"/>
                </a:solidFill>
                <a:latin typeface="Lato"/>
                <a:ea typeface="Lato"/>
                <a:cs typeface="Lato"/>
                <a:sym typeface="Lato"/>
              </a:defRPr>
            </a:lvl7pPr>
            <a:lvl8pPr indent="0" lvl="7" marL="3200400" marR="0" rtl="0" algn="l">
              <a:lnSpc>
                <a:spcPct val="100000"/>
              </a:lnSpc>
              <a:spcBef>
                <a:spcPts val="0"/>
              </a:spcBef>
              <a:spcAft>
                <a:spcPts val="0"/>
              </a:spcAft>
              <a:buClr>
                <a:srgbClr val="677480"/>
              </a:buClr>
              <a:buSzPct val="100000"/>
              <a:buFont typeface="Lato"/>
              <a:buNone/>
              <a:defRPr b="0" i="0" sz="1400" u="none" cap="none" strike="noStrike">
                <a:solidFill>
                  <a:srgbClr val="677480"/>
                </a:solidFill>
                <a:latin typeface="Lato"/>
                <a:ea typeface="Lato"/>
                <a:cs typeface="Lato"/>
                <a:sym typeface="Lato"/>
              </a:defRPr>
            </a:lvl8pPr>
            <a:lvl9pPr indent="0" lvl="8" marL="3657600" marR="0" rtl="0" algn="l">
              <a:lnSpc>
                <a:spcPct val="100000"/>
              </a:lnSpc>
              <a:spcBef>
                <a:spcPts val="0"/>
              </a:spcBef>
              <a:spcAft>
                <a:spcPts val="0"/>
              </a:spcAft>
              <a:buClr>
                <a:srgbClr val="677480"/>
              </a:buClr>
              <a:buSzPct val="100000"/>
              <a:buFont typeface="Lato"/>
              <a:buNone/>
              <a:defRPr b="0" i="0" sz="1400" u="none" cap="none" strike="noStrike">
                <a:solidFill>
                  <a:srgbClr val="677480"/>
                </a:solidFill>
                <a:latin typeface="Lato"/>
                <a:ea typeface="Lato"/>
                <a:cs typeface="Lato"/>
                <a:sym typeface="Lato"/>
              </a:defRPr>
            </a:lvl9pPr>
          </a:lstStyle>
          <a:p/>
        </p:txBody>
      </p:sp>
      <p:sp>
        <p:nvSpPr>
          <p:cNvPr id="58" name="Shape 58"/>
          <p:cNvSpPr txBox="1"/>
          <p:nvPr>
            <p:ph idx="3" type="body"/>
          </p:nvPr>
        </p:nvSpPr>
        <p:spPr>
          <a:xfrm>
            <a:off x="5879107" y="1600200"/>
            <a:ext cx="2371200" cy="4967700"/>
          </a:xfrm>
          <a:prstGeom prst="rect">
            <a:avLst/>
          </a:prstGeom>
          <a:noFill/>
          <a:ln>
            <a:noFill/>
          </a:ln>
        </p:spPr>
        <p:txBody>
          <a:bodyPr anchorCtr="0" anchor="t" bIns="91425" lIns="91425" rIns="91425" wrap="square" tIns="91425"/>
          <a:lstStyle>
            <a:lvl1pPr indent="88900" lvl="0" marL="88900" marR="0" rtl="0" algn="l">
              <a:lnSpc>
                <a:spcPct val="100000"/>
              </a:lnSpc>
              <a:spcBef>
                <a:spcPts val="0"/>
              </a:spcBef>
              <a:spcAft>
                <a:spcPts val="0"/>
              </a:spcAft>
              <a:buClr>
                <a:srgbClr val="677480"/>
              </a:buClr>
              <a:buSzPct val="100000"/>
              <a:buFont typeface="Lato"/>
              <a:buChar char="▷"/>
              <a:defRPr b="0" i="0" sz="1400" u="none" cap="none" strike="noStrike">
                <a:solidFill>
                  <a:srgbClr val="677480"/>
                </a:solidFill>
                <a:latin typeface="Lato"/>
                <a:ea typeface="Lato"/>
                <a:cs typeface="Lato"/>
                <a:sym typeface="Lato"/>
              </a:defRPr>
            </a:lvl1pPr>
            <a:lvl2pPr indent="0" lvl="1" marL="457200" marR="0" rtl="0" algn="l">
              <a:lnSpc>
                <a:spcPct val="100000"/>
              </a:lnSpc>
              <a:spcBef>
                <a:spcPts val="0"/>
              </a:spcBef>
              <a:spcAft>
                <a:spcPts val="0"/>
              </a:spcAft>
              <a:buClr>
                <a:srgbClr val="677480"/>
              </a:buClr>
              <a:buSzPct val="100000"/>
              <a:buFont typeface="Lato"/>
              <a:buNone/>
              <a:defRPr b="0" i="0" sz="1400" u="none" cap="none" strike="noStrike">
                <a:solidFill>
                  <a:srgbClr val="677480"/>
                </a:solidFill>
                <a:latin typeface="Lato"/>
                <a:ea typeface="Lato"/>
                <a:cs typeface="Lato"/>
                <a:sym typeface="Lato"/>
              </a:defRPr>
            </a:lvl2pPr>
            <a:lvl3pPr indent="0" lvl="2" marL="914400" marR="0" rtl="0" algn="l">
              <a:lnSpc>
                <a:spcPct val="100000"/>
              </a:lnSpc>
              <a:spcBef>
                <a:spcPts val="0"/>
              </a:spcBef>
              <a:spcAft>
                <a:spcPts val="0"/>
              </a:spcAft>
              <a:buClr>
                <a:srgbClr val="677480"/>
              </a:buClr>
              <a:buSzPct val="100000"/>
              <a:buFont typeface="Lato"/>
              <a:buNone/>
              <a:defRPr b="0" i="0" sz="1400" u="none" cap="none" strike="noStrike">
                <a:solidFill>
                  <a:srgbClr val="677480"/>
                </a:solidFill>
                <a:latin typeface="Lato"/>
                <a:ea typeface="Lato"/>
                <a:cs typeface="Lato"/>
                <a:sym typeface="Lato"/>
              </a:defRPr>
            </a:lvl3pPr>
            <a:lvl4pPr indent="0" lvl="3" marL="1371600" marR="0" rtl="0" algn="l">
              <a:lnSpc>
                <a:spcPct val="100000"/>
              </a:lnSpc>
              <a:spcBef>
                <a:spcPts val="0"/>
              </a:spcBef>
              <a:spcAft>
                <a:spcPts val="0"/>
              </a:spcAft>
              <a:buClr>
                <a:srgbClr val="677480"/>
              </a:buClr>
              <a:buSzPct val="100000"/>
              <a:buFont typeface="Lato"/>
              <a:buNone/>
              <a:defRPr b="0" i="0" sz="1400" u="none" cap="none" strike="noStrike">
                <a:solidFill>
                  <a:srgbClr val="677480"/>
                </a:solidFill>
                <a:latin typeface="Lato"/>
                <a:ea typeface="Lato"/>
                <a:cs typeface="Lato"/>
                <a:sym typeface="Lato"/>
              </a:defRPr>
            </a:lvl4pPr>
            <a:lvl5pPr indent="0" lvl="4" marL="1828800" marR="0" rtl="0" algn="l">
              <a:lnSpc>
                <a:spcPct val="100000"/>
              </a:lnSpc>
              <a:spcBef>
                <a:spcPts val="0"/>
              </a:spcBef>
              <a:spcAft>
                <a:spcPts val="0"/>
              </a:spcAft>
              <a:buClr>
                <a:srgbClr val="677480"/>
              </a:buClr>
              <a:buSzPct val="100000"/>
              <a:buFont typeface="Lato"/>
              <a:buNone/>
              <a:defRPr b="0" i="0" sz="1400" u="none" cap="none" strike="noStrike">
                <a:solidFill>
                  <a:srgbClr val="677480"/>
                </a:solidFill>
                <a:latin typeface="Lato"/>
                <a:ea typeface="Lato"/>
                <a:cs typeface="Lato"/>
                <a:sym typeface="Lato"/>
              </a:defRPr>
            </a:lvl5pPr>
            <a:lvl6pPr indent="0" lvl="5" marL="2286000" marR="0" rtl="0" algn="l">
              <a:lnSpc>
                <a:spcPct val="100000"/>
              </a:lnSpc>
              <a:spcBef>
                <a:spcPts val="0"/>
              </a:spcBef>
              <a:spcAft>
                <a:spcPts val="0"/>
              </a:spcAft>
              <a:buClr>
                <a:srgbClr val="677480"/>
              </a:buClr>
              <a:buSzPct val="100000"/>
              <a:buFont typeface="Lato"/>
              <a:buNone/>
              <a:defRPr b="0" i="0" sz="1400" u="none" cap="none" strike="noStrike">
                <a:solidFill>
                  <a:srgbClr val="677480"/>
                </a:solidFill>
                <a:latin typeface="Lato"/>
                <a:ea typeface="Lato"/>
                <a:cs typeface="Lato"/>
                <a:sym typeface="Lato"/>
              </a:defRPr>
            </a:lvl6pPr>
            <a:lvl7pPr indent="0" lvl="6" marL="2743200" marR="0" rtl="0" algn="l">
              <a:lnSpc>
                <a:spcPct val="100000"/>
              </a:lnSpc>
              <a:spcBef>
                <a:spcPts val="0"/>
              </a:spcBef>
              <a:spcAft>
                <a:spcPts val="0"/>
              </a:spcAft>
              <a:buClr>
                <a:srgbClr val="677480"/>
              </a:buClr>
              <a:buSzPct val="100000"/>
              <a:buFont typeface="Lato"/>
              <a:buNone/>
              <a:defRPr b="0" i="0" sz="1400" u="none" cap="none" strike="noStrike">
                <a:solidFill>
                  <a:srgbClr val="677480"/>
                </a:solidFill>
                <a:latin typeface="Lato"/>
                <a:ea typeface="Lato"/>
                <a:cs typeface="Lato"/>
                <a:sym typeface="Lato"/>
              </a:defRPr>
            </a:lvl7pPr>
            <a:lvl8pPr indent="0" lvl="7" marL="3200400" marR="0" rtl="0" algn="l">
              <a:lnSpc>
                <a:spcPct val="100000"/>
              </a:lnSpc>
              <a:spcBef>
                <a:spcPts val="0"/>
              </a:spcBef>
              <a:spcAft>
                <a:spcPts val="0"/>
              </a:spcAft>
              <a:buClr>
                <a:srgbClr val="677480"/>
              </a:buClr>
              <a:buSzPct val="100000"/>
              <a:buFont typeface="Lato"/>
              <a:buNone/>
              <a:defRPr b="0" i="0" sz="1400" u="none" cap="none" strike="noStrike">
                <a:solidFill>
                  <a:srgbClr val="677480"/>
                </a:solidFill>
                <a:latin typeface="Lato"/>
                <a:ea typeface="Lato"/>
                <a:cs typeface="Lato"/>
                <a:sym typeface="Lato"/>
              </a:defRPr>
            </a:lvl8pPr>
            <a:lvl9pPr indent="0" lvl="8" marL="3657600" marR="0" rtl="0" algn="l">
              <a:lnSpc>
                <a:spcPct val="100000"/>
              </a:lnSpc>
              <a:spcBef>
                <a:spcPts val="0"/>
              </a:spcBef>
              <a:spcAft>
                <a:spcPts val="0"/>
              </a:spcAft>
              <a:buClr>
                <a:srgbClr val="677480"/>
              </a:buClr>
              <a:buSzPct val="100000"/>
              <a:buFont typeface="Lato"/>
              <a:buNone/>
              <a:defRPr b="0" i="0" sz="1400" u="none" cap="none" strike="noStrike">
                <a:solidFill>
                  <a:srgbClr val="677480"/>
                </a:solidFill>
                <a:latin typeface="Lato"/>
                <a:ea typeface="Lato"/>
                <a:cs typeface="Lato"/>
                <a:sym typeface="Lato"/>
              </a:defRPr>
            </a:lvl9pPr>
          </a:lstStyle>
          <a:p/>
        </p:txBody>
      </p:sp>
      <p:sp>
        <p:nvSpPr>
          <p:cNvPr id="59" name="Shape 59"/>
          <p:cNvSpPr/>
          <p:nvPr/>
        </p:nvSpPr>
        <p:spPr>
          <a:xfrm>
            <a:off x="7356365" y="6755100"/>
            <a:ext cx="893698" cy="102899"/>
          </a:xfrm>
          <a:prstGeom prst="rect">
            <a:avLst/>
          </a:prstGeom>
          <a:solidFill>
            <a:srgbClr val="FF9715"/>
          </a:soli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0" name="Shape 60"/>
          <p:cNvSpPr/>
          <p:nvPr/>
        </p:nvSpPr>
        <p:spPr>
          <a:xfrm>
            <a:off x="8250310" y="6755100"/>
            <a:ext cx="893698" cy="102899"/>
          </a:xfrm>
          <a:prstGeom prst="rect">
            <a:avLst/>
          </a:prstGeom>
          <a:solidFill>
            <a:srgbClr val="F20253"/>
          </a:soli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1" name="Shape 61"/>
          <p:cNvSpPr/>
          <p:nvPr/>
        </p:nvSpPr>
        <p:spPr>
          <a:xfrm>
            <a:off x="0" y="6755100"/>
            <a:ext cx="893698" cy="102899"/>
          </a:xfrm>
          <a:prstGeom prst="rect">
            <a:avLst/>
          </a:prstGeom>
          <a:solidFill>
            <a:srgbClr val="7ECEFD"/>
          </a:soli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2" name="Shape 62"/>
          <p:cNvSpPr/>
          <p:nvPr/>
        </p:nvSpPr>
        <p:spPr>
          <a:xfrm>
            <a:off x="893708" y="6755100"/>
            <a:ext cx="6462600" cy="102899"/>
          </a:xfrm>
          <a:prstGeom prst="rect">
            <a:avLst/>
          </a:prstGeom>
          <a:solidFill>
            <a:srgbClr val="2185C5"/>
          </a:soli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63" name="Shape 63"/>
        <p:cNvGrpSpPr/>
        <p:nvPr/>
      </p:nvGrpSpPr>
      <p:grpSpPr>
        <a:xfrm>
          <a:off x="0" y="0"/>
          <a:ext cx="0" cy="0"/>
          <a:chOff x="0" y="0"/>
          <a:chExt cx="0" cy="0"/>
        </a:xfrm>
      </p:grpSpPr>
      <p:sp>
        <p:nvSpPr>
          <p:cNvPr id="64" name="Shape 64"/>
          <p:cNvSpPr txBox="1"/>
          <p:nvPr>
            <p:ph idx="1" type="body"/>
          </p:nvPr>
        </p:nvSpPr>
        <p:spPr>
          <a:xfrm>
            <a:off x="893700" y="6199950"/>
            <a:ext cx="6462600" cy="467700"/>
          </a:xfrm>
          <a:prstGeom prst="rect">
            <a:avLst/>
          </a:prstGeom>
          <a:noFill/>
          <a:ln>
            <a:noFill/>
          </a:ln>
        </p:spPr>
        <p:txBody>
          <a:bodyPr anchorCtr="0" anchor="b" bIns="91425" lIns="91425" rIns="91425" wrap="square" tIns="91425"/>
          <a:lstStyle>
            <a:lvl1pPr indent="0" lvl="0" marL="0" marR="0" rtl="0" algn="l">
              <a:lnSpc>
                <a:spcPct val="100000"/>
              </a:lnSpc>
              <a:spcBef>
                <a:spcPts val="360"/>
              </a:spcBef>
              <a:spcAft>
                <a:spcPts val="0"/>
              </a:spcAft>
              <a:buClr>
                <a:srgbClr val="2185C5"/>
              </a:buClr>
              <a:buSzPct val="100000"/>
              <a:buFont typeface="Lato"/>
              <a:buNone/>
              <a:defRPr b="0" i="0" sz="1400" u="none" cap="none" strike="noStrike">
                <a:solidFill>
                  <a:srgbClr val="2185C5"/>
                </a:solidFill>
                <a:latin typeface="Lato"/>
                <a:ea typeface="Lato"/>
                <a:cs typeface="Lato"/>
                <a:sym typeface="Lato"/>
              </a:defRPr>
            </a:lvl1pPr>
            <a:lvl2pPr indent="0" lvl="1" marL="457200" marR="0" rtl="0" algn="l">
              <a:lnSpc>
                <a:spcPct val="100000"/>
              </a:lnSpc>
              <a:spcBef>
                <a:spcPts val="480"/>
              </a:spcBef>
              <a:spcAft>
                <a:spcPts val="0"/>
              </a:spcAft>
              <a:buClr>
                <a:srgbClr val="677480"/>
              </a:buClr>
              <a:buSzPct val="100000"/>
              <a:buFont typeface="Lato"/>
              <a:buNone/>
              <a:defRPr b="0" i="0" sz="2400" u="none" cap="none" strike="noStrike">
                <a:solidFill>
                  <a:srgbClr val="677480"/>
                </a:solidFill>
                <a:latin typeface="Lato"/>
                <a:ea typeface="Lato"/>
                <a:cs typeface="Lato"/>
                <a:sym typeface="Lato"/>
              </a:defRPr>
            </a:lvl2pPr>
            <a:lvl3pPr indent="0" lvl="2" marL="914400" marR="0" rtl="0" algn="l">
              <a:lnSpc>
                <a:spcPct val="100000"/>
              </a:lnSpc>
              <a:spcBef>
                <a:spcPts val="480"/>
              </a:spcBef>
              <a:spcAft>
                <a:spcPts val="0"/>
              </a:spcAft>
              <a:buClr>
                <a:srgbClr val="677480"/>
              </a:buClr>
              <a:buSzPct val="100000"/>
              <a:buFont typeface="Lato"/>
              <a:buNone/>
              <a:defRPr b="0" i="0" sz="2400" u="none" cap="none" strike="noStrike">
                <a:solidFill>
                  <a:srgbClr val="677480"/>
                </a:solidFill>
                <a:latin typeface="Lato"/>
                <a:ea typeface="Lato"/>
                <a:cs typeface="Lato"/>
                <a:sym typeface="Lato"/>
              </a:defRPr>
            </a:lvl3pPr>
            <a:lvl4pPr indent="0" lvl="3" marL="1371600" marR="0" rtl="0" algn="l">
              <a:lnSpc>
                <a:spcPct val="100000"/>
              </a:lnSpc>
              <a:spcBef>
                <a:spcPts val="360"/>
              </a:spcBef>
              <a:spcAft>
                <a:spcPts val="0"/>
              </a:spcAft>
              <a:buClr>
                <a:srgbClr val="677480"/>
              </a:buClr>
              <a:buSzPct val="100000"/>
              <a:buFont typeface="Lato"/>
              <a:buNone/>
              <a:defRPr b="0" i="0" sz="1800" u="none" cap="none" strike="noStrike">
                <a:solidFill>
                  <a:srgbClr val="677480"/>
                </a:solidFill>
                <a:latin typeface="Lato"/>
                <a:ea typeface="Lato"/>
                <a:cs typeface="Lato"/>
                <a:sym typeface="Lato"/>
              </a:defRPr>
            </a:lvl4pPr>
            <a:lvl5pPr indent="0" lvl="4" marL="1828800" marR="0" rtl="0" algn="l">
              <a:lnSpc>
                <a:spcPct val="100000"/>
              </a:lnSpc>
              <a:spcBef>
                <a:spcPts val="360"/>
              </a:spcBef>
              <a:spcAft>
                <a:spcPts val="0"/>
              </a:spcAft>
              <a:buClr>
                <a:srgbClr val="677480"/>
              </a:buClr>
              <a:buSzPct val="100000"/>
              <a:buFont typeface="Lato"/>
              <a:buNone/>
              <a:defRPr b="0" i="0" sz="1800" u="none" cap="none" strike="noStrike">
                <a:solidFill>
                  <a:srgbClr val="677480"/>
                </a:solidFill>
                <a:latin typeface="Lato"/>
                <a:ea typeface="Lato"/>
                <a:cs typeface="Lato"/>
                <a:sym typeface="Lato"/>
              </a:defRPr>
            </a:lvl5pPr>
            <a:lvl6pPr indent="0" lvl="5" marL="2286000" marR="0" rtl="0" algn="l">
              <a:lnSpc>
                <a:spcPct val="100000"/>
              </a:lnSpc>
              <a:spcBef>
                <a:spcPts val="360"/>
              </a:spcBef>
              <a:spcAft>
                <a:spcPts val="0"/>
              </a:spcAft>
              <a:buClr>
                <a:srgbClr val="677480"/>
              </a:buClr>
              <a:buSzPct val="100000"/>
              <a:buFont typeface="Lato"/>
              <a:buNone/>
              <a:defRPr b="0" i="0" sz="1800" u="none" cap="none" strike="noStrike">
                <a:solidFill>
                  <a:srgbClr val="677480"/>
                </a:solidFill>
                <a:latin typeface="Lato"/>
                <a:ea typeface="Lato"/>
                <a:cs typeface="Lato"/>
                <a:sym typeface="Lato"/>
              </a:defRPr>
            </a:lvl6pPr>
            <a:lvl7pPr indent="0" lvl="6" marL="2743200" marR="0" rtl="0" algn="l">
              <a:lnSpc>
                <a:spcPct val="100000"/>
              </a:lnSpc>
              <a:spcBef>
                <a:spcPts val="360"/>
              </a:spcBef>
              <a:spcAft>
                <a:spcPts val="0"/>
              </a:spcAft>
              <a:buClr>
                <a:srgbClr val="677480"/>
              </a:buClr>
              <a:buSzPct val="100000"/>
              <a:buFont typeface="Lato"/>
              <a:buNone/>
              <a:defRPr b="0" i="0" sz="1800" u="none" cap="none" strike="noStrike">
                <a:solidFill>
                  <a:srgbClr val="677480"/>
                </a:solidFill>
                <a:latin typeface="Lato"/>
                <a:ea typeface="Lato"/>
                <a:cs typeface="Lato"/>
                <a:sym typeface="Lato"/>
              </a:defRPr>
            </a:lvl7pPr>
            <a:lvl8pPr indent="0" lvl="7" marL="3200400" marR="0" rtl="0" algn="l">
              <a:lnSpc>
                <a:spcPct val="100000"/>
              </a:lnSpc>
              <a:spcBef>
                <a:spcPts val="360"/>
              </a:spcBef>
              <a:spcAft>
                <a:spcPts val="0"/>
              </a:spcAft>
              <a:buClr>
                <a:srgbClr val="677480"/>
              </a:buClr>
              <a:buSzPct val="100000"/>
              <a:buFont typeface="Lato"/>
              <a:buNone/>
              <a:defRPr b="0" i="0" sz="1800" u="none" cap="none" strike="noStrike">
                <a:solidFill>
                  <a:srgbClr val="677480"/>
                </a:solidFill>
                <a:latin typeface="Lato"/>
                <a:ea typeface="Lato"/>
                <a:cs typeface="Lato"/>
                <a:sym typeface="Lato"/>
              </a:defRPr>
            </a:lvl8pPr>
            <a:lvl9pPr indent="0" lvl="8" marL="3657600" marR="0" rtl="0" algn="l">
              <a:lnSpc>
                <a:spcPct val="100000"/>
              </a:lnSpc>
              <a:spcBef>
                <a:spcPts val="360"/>
              </a:spcBef>
              <a:spcAft>
                <a:spcPts val="0"/>
              </a:spcAft>
              <a:buClr>
                <a:srgbClr val="677480"/>
              </a:buClr>
              <a:buSzPct val="100000"/>
              <a:buFont typeface="Lato"/>
              <a:buNone/>
              <a:defRPr b="0" i="0" sz="1800" u="none" cap="none" strike="noStrike">
                <a:solidFill>
                  <a:srgbClr val="677480"/>
                </a:solidFill>
                <a:latin typeface="Lato"/>
                <a:ea typeface="Lato"/>
                <a:cs typeface="Lato"/>
                <a:sym typeface="Lato"/>
              </a:defRPr>
            </a:lvl9pPr>
          </a:lstStyle>
          <a:p/>
        </p:txBody>
      </p:sp>
      <p:sp>
        <p:nvSpPr>
          <p:cNvPr id="65" name="Shape 65"/>
          <p:cNvSpPr/>
          <p:nvPr/>
        </p:nvSpPr>
        <p:spPr>
          <a:xfrm>
            <a:off x="7356365" y="6755100"/>
            <a:ext cx="893698" cy="102899"/>
          </a:xfrm>
          <a:prstGeom prst="rect">
            <a:avLst/>
          </a:prstGeom>
          <a:solidFill>
            <a:srgbClr val="FF9715"/>
          </a:soli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6" name="Shape 66"/>
          <p:cNvSpPr/>
          <p:nvPr/>
        </p:nvSpPr>
        <p:spPr>
          <a:xfrm>
            <a:off x="8250310" y="6755100"/>
            <a:ext cx="893698" cy="102899"/>
          </a:xfrm>
          <a:prstGeom prst="rect">
            <a:avLst/>
          </a:prstGeom>
          <a:solidFill>
            <a:srgbClr val="F20253"/>
          </a:soli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7" name="Shape 67"/>
          <p:cNvSpPr/>
          <p:nvPr/>
        </p:nvSpPr>
        <p:spPr>
          <a:xfrm>
            <a:off x="0" y="6755100"/>
            <a:ext cx="893698" cy="102899"/>
          </a:xfrm>
          <a:prstGeom prst="rect">
            <a:avLst/>
          </a:prstGeom>
          <a:solidFill>
            <a:srgbClr val="7ECEFD"/>
          </a:soli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8" name="Shape 68"/>
          <p:cNvSpPr/>
          <p:nvPr/>
        </p:nvSpPr>
        <p:spPr>
          <a:xfrm>
            <a:off x="893708" y="6755100"/>
            <a:ext cx="6462600" cy="102899"/>
          </a:xfrm>
          <a:prstGeom prst="rect">
            <a:avLst/>
          </a:prstGeom>
          <a:solidFill>
            <a:srgbClr val="2185C5"/>
          </a:soli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0" Type="http://schemas.openxmlformats.org/officeDocument/2006/relationships/slideLayout" Target="../slideLayouts/slideLayout18.xml"/><Relationship Id="rId13" Type="http://schemas.openxmlformats.org/officeDocument/2006/relationships/theme" Target="../theme/theme2.xml"/><Relationship Id="rId12" Type="http://schemas.openxmlformats.org/officeDocument/2006/relationships/slideLayout" Target="../slideLayouts/slideLayout20.xml"/><Relationship Id="rId1" Type="http://schemas.openxmlformats.org/officeDocument/2006/relationships/image" Target="../media/image1.png"/><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9" Type="http://schemas.openxmlformats.org/officeDocument/2006/relationships/slideLayout" Target="../slideLayouts/slideLayout17.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893700" y="274650"/>
            <a:ext cx="6462600" cy="11430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rgbClr val="97ABBC"/>
              </a:buClr>
              <a:buSzPct val="100000"/>
              <a:buFont typeface="Raleway"/>
              <a:buNone/>
              <a:defRPr b="0" i="0" sz="3600" u="none" cap="none" strike="noStrike">
                <a:solidFill>
                  <a:srgbClr val="97ABBC"/>
                </a:solidFill>
                <a:latin typeface="Raleway"/>
                <a:ea typeface="Raleway"/>
                <a:cs typeface="Raleway"/>
                <a:sym typeface="Raleway"/>
              </a:defRPr>
            </a:lvl1pPr>
            <a:lvl2pPr indent="0"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indent="0"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indent="0"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indent="0"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indent="0"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indent="0"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indent="0"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indent="0"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p:txBody>
      </p:sp>
      <p:sp>
        <p:nvSpPr>
          <p:cNvPr id="7" name="Shape 7"/>
          <p:cNvSpPr txBox="1"/>
          <p:nvPr>
            <p:ph idx="1" type="body"/>
          </p:nvPr>
        </p:nvSpPr>
        <p:spPr>
          <a:xfrm>
            <a:off x="893700" y="1831450"/>
            <a:ext cx="6462600" cy="4736399"/>
          </a:xfrm>
          <a:prstGeom prst="rect">
            <a:avLst/>
          </a:prstGeom>
          <a:noFill/>
          <a:ln>
            <a:noFill/>
          </a:ln>
        </p:spPr>
        <p:txBody>
          <a:bodyPr anchorCtr="0" anchor="t" bIns="91425" lIns="91425" rIns="91425" wrap="square" tIns="91425"/>
          <a:lstStyle>
            <a:lvl1pPr indent="190500" lvl="0" marL="190500" marR="0" rtl="0" algn="l">
              <a:lnSpc>
                <a:spcPct val="100000"/>
              </a:lnSpc>
              <a:spcBef>
                <a:spcPts val="600"/>
              </a:spcBef>
              <a:spcAft>
                <a:spcPts val="0"/>
              </a:spcAft>
              <a:buClr>
                <a:srgbClr val="677480"/>
              </a:buClr>
              <a:buSzPct val="100000"/>
              <a:buFont typeface="Lato"/>
              <a:buChar char="▷"/>
              <a:defRPr b="0" i="0" sz="3000" u="none" cap="none" strike="noStrike">
                <a:solidFill>
                  <a:srgbClr val="677480"/>
                </a:solidFill>
                <a:latin typeface="Lato"/>
                <a:ea typeface="Lato"/>
                <a:cs typeface="Lato"/>
                <a:sym typeface="Lato"/>
              </a:defRPr>
            </a:lvl1pPr>
            <a:lvl2pPr indent="152400" lvl="1" marL="457200" marR="0" rtl="0" algn="l">
              <a:lnSpc>
                <a:spcPct val="100000"/>
              </a:lnSpc>
              <a:spcBef>
                <a:spcPts val="480"/>
              </a:spcBef>
              <a:spcAft>
                <a:spcPts val="0"/>
              </a:spcAft>
              <a:buClr>
                <a:srgbClr val="677480"/>
              </a:buClr>
              <a:buSzPct val="100000"/>
              <a:buFont typeface="Lato"/>
              <a:buChar char="○"/>
              <a:defRPr b="0" i="0" sz="2400" u="none" cap="none" strike="noStrike">
                <a:solidFill>
                  <a:srgbClr val="677480"/>
                </a:solidFill>
                <a:latin typeface="Lato"/>
                <a:ea typeface="Lato"/>
                <a:cs typeface="Lato"/>
                <a:sym typeface="Lato"/>
              </a:defRPr>
            </a:lvl2pPr>
            <a:lvl3pPr indent="152400" lvl="2" marL="914400" marR="0" rtl="0" algn="l">
              <a:lnSpc>
                <a:spcPct val="100000"/>
              </a:lnSpc>
              <a:spcBef>
                <a:spcPts val="480"/>
              </a:spcBef>
              <a:spcAft>
                <a:spcPts val="0"/>
              </a:spcAft>
              <a:buClr>
                <a:srgbClr val="677480"/>
              </a:buClr>
              <a:buSzPct val="100000"/>
              <a:buFont typeface="Lato"/>
              <a:buChar char="■"/>
              <a:defRPr b="0" i="0" sz="2400" u="none" cap="none" strike="noStrike">
                <a:solidFill>
                  <a:srgbClr val="677480"/>
                </a:solidFill>
                <a:latin typeface="Lato"/>
                <a:ea typeface="Lato"/>
                <a:cs typeface="Lato"/>
                <a:sym typeface="Lato"/>
              </a:defRPr>
            </a:lvl3pPr>
            <a:lvl4pPr indent="114300" lvl="3" marL="1371600" marR="0" rtl="0" algn="l">
              <a:lnSpc>
                <a:spcPct val="100000"/>
              </a:lnSpc>
              <a:spcBef>
                <a:spcPts val="360"/>
              </a:spcBef>
              <a:spcAft>
                <a:spcPts val="0"/>
              </a:spcAft>
              <a:buClr>
                <a:srgbClr val="677480"/>
              </a:buClr>
              <a:buSzPct val="100000"/>
              <a:buFont typeface="Lato"/>
              <a:buChar char="●"/>
              <a:defRPr b="0" i="0" sz="1800" u="none" cap="none" strike="noStrike">
                <a:solidFill>
                  <a:srgbClr val="677480"/>
                </a:solidFill>
                <a:latin typeface="Lato"/>
                <a:ea typeface="Lato"/>
                <a:cs typeface="Lato"/>
                <a:sym typeface="Lato"/>
              </a:defRPr>
            </a:lvl4pPr>
            <a:lvl5pPr indent="114300" lvl="4" marL="1828800" marR="0" rtl="0" algn="l">
              <a:lnSpc>
                <a:spcPct val="100000"/>
              </a:lnSpc>
              <a:spcBef>
                <a:spcPts val="360"/>
              </a:spcBef>
              <a:spcAft>
                <a:spcPts val="0"/>
              </a:spcAft>
              <a:buClr>
                <a:srgbClr val="677480"/>
              </a:buClr>
              <a:buSzPct val="100000"/>
              <a:buFont typeface="Lato"/>
              <a:buChar char="○"/>
              <a:defRPr b="0" i="0" sz="1800" u="none" cap="none" strike="noStrike">
                <a:solidFill>
                  <a:srgbClr val="677480"/>
                </a:solidFill>
                <a:latin typeface="Lato"/>
                <a:ea typeface="Lato"/>
                <a:cs typeface="Lato"/>
                <a:sym typeface="Lato"/>
              </a:defRPr>
            </a:lvl5pPr>
            <a:lvl6pPr indent="114300" lvl="5" marL="2286000" marR="0" rtl="0" algn="l">
              <a:lnSpc>
                <a:spcPct val="100000"/>
              </a:lnSpc>
              <a:spcBef>
                <a:spcPts val="360"/>
              </a:spcBef>
              <a:spcAft>
                <a:spcPts val="0"/>
              </a:spcAft>
              <a:buClr>
                <a:srgbClr val="677480"/>
              </a:buClr>
              <a:buSzPct val="100000"/>
              <a:buFont typeface="Lato"/>
              <a:buChar char="■"/>
              <a:defRPr b="0" i="0" sz="1800" u="none" cap="none" strike="noStrike">
                <a:solidFill>
                  <a:srgbClr val="677480"/>
                </a:solidFill>
                <a:latin typeface="Lato"/>
                <a:ea typeface="Lato"/>
                <a:cs typeface="Lato"/>
                <a:sym typeface="Lato"/>
              </a:defRPr>
            </a:lvl6pPr>
            <a:lvl7pPr indent="114300" lvl="6" marL="2743200" marR="0" rtl="0" algn="l">
              <a:lnSpc>
                <a:spcPct val="100000"/>
              </a:lnSpc>
              <a:spcBef>
                <a:spcPts val="360"/>
              </a:spcBef>
              <a:spcAft>
                <a:spcPts val="0"/>
              </a:spcAft>
              <a:buClr>
                <a:srgbClr val="677480"/>
              </a:buClr>
              <a:buSzPct val="100000"/>
              <a:buFont typeface="Lato"/>
              <a:buChar char="●"/>
              <a:defRPr b="0" i="0" sz="1800" u="none" cap="none" strike="noStrike">
                <a:solidFill>
                  <a:srgbClr val="677480"/>
                </a:solidFill>
                <a:latin typeface="Lato"/>
                <a:ea typeface="Lato"/>
                <a:cs typeface="Lato"/>
                <a:sym typeface="Lato"/>
              </a:defRPr>
            </a:lvl7pPr>
            <a:lvl8pPr indent="114300" lvl="7" marL="3200400" marR="0" rtl="0" algn="l">
              <a:lnSpc>
                <a:spcPct val="100000"/>
              </a:lnSpc>
              <a:spcBef>
                <a:spcPts val="360"/>
              </a:spcBef>
              <a:spcAft>
                <a:spcPts val="0"/>
              </a:spcAft>
              <a:buClr>
                <a:srgbClr val="677480"/>
              </a:buClr>
              <a:buSzPct val="100000"/>
              <a:buFont typeface="Lato"/>
              <a:buChar char="○"/>
              <a:defRPr b="0" i="0" sz="1800" u="none" cap="none" strike="noStrike">
                <a:solidFill>
                  <a:srgbClr val="677480"/>
                </a:solidFill>
                <a:latin typeface="Lato"/>
                <a:ea typeface="Lato"/>
                <a:cs typeface="Lato"/>
                <a:sym typeface="Lato"/>
              </a:defRPr>
            </a:lvl8pPr>
            <a:lvl9pPr indent="114300" lvl="8" marL="3657600" marR="0" rtl="0" algn="l">
              <a:lnSpc>
                <a:spcPct val="100000"/>
              </a:lnSpc>
              <a:spcBef>
                <a:spcPts val="360"/>
              </a:spcBef>
              <a:spcAft>
                <a:spcPts val="0"/>
              </a:spcAft>
              <a:buClr>
                <a:srgbClr val="677480"/>
              </a:buClr>
              <a:buSzPct val="100000"/>
              <a:buFont typeface="Lato"/>
              <a:buChar char="■"/>
              <a:defRPr b="0" i="0" sz="1800" u="none" cap="none" strike="noStrike">
                <a:solidFill>
                  <a:srgbClr val="677480"/>
                </a:solidFill>
                <a:latin typeface="Lato"/>
                <a:ea typeface="Lato"/>
                <a:cs typeface="Lato"/>
                <a:sym typeface="La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alpha val="45880"/>
          </a:schemeClr>
        </a:solidFill>
      </p:bgPr>
    </p:bg>
    <p:spTree>
      <p:nvGrpSpPr>
        <p:cNvPr id="69" name="Shape 69"/>
        <p:cNvGrpSpPr/>
        <p:nvPr/>
      </p:nvGrpSpPr>
      <p:grpSpPr>
        <a:xfrm>
          <a:off x="0" y="0"/>
          <a:ext cx="0" cy="0"/>
          <a:chOff x="0" y="0"/>
          <a:chExt cx="0" cy="0"/>
        </a:xfrm>
      </p:grpSpPr>
      <p:pic>
        <p:nvPicPr>
          <p:cNvPr id="70" name="Shape 70"/>
          <p:cNvPicPr preferRelativeResize="0"/>
          <p:nvPr/>
        </p:nvPicPr>
        <p:blipFill rotWithShape="1">
          <a:blip r:embed="rId1">
            <a:alphaModFix/>
          </a:blip>
          <a:srcRect b="0" l="0" r="0" t="0"/>
          <a:stretch/>
        </p:blipFill>
        <p:spPr>
          <a:xfrm rot="-5400000">
            <a:off x="5697901" y="3367175"/>
            <a:ext cx="4896000" cy="1812600"/>
          </a:xfrm>
          <a:prstGeom prst="rect">
            <a:avLst/>
          </a:prstGeom>
          <a:noFill/>
          <a:ln>
            <a:noFill/>
          </a:ln>
        </p:spPr>
      </p:pic>
      <p:sp>
        <p:nvSpPr>
          <p:cNvPr id="71" name="Shape 71"/>
          <p:cNvSpPr txBox="1"/>
          <p:nvPr>
            <p:ph type="title"/>
          </p:nvPr>
        </p:nvSpPr>
        <p:spPr>
          <a:xfrm>
            <a:off x="628650" y="365126"/>
            <a:ext cx="7886700" cy="1325700"/>
          </a:xfrm>
          <a:prstGeom prst="rect">
            <a:avLst/>
          </a:prstGeom>
          <a:solidFill>
            <a:schemeClr val="lt1"/>
          </a:solidFill>
          <a:ln>
            <a:noFill/>
          </a:ln>
        </p:spPr>
        <p:txBody>
          <a:bodyPr anchorCtr="0" anchor="ctr" bIns="91425" lIns="91425" rIns="91425" wrap="square"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72" name="Shape 72"/>
          <p:cNvSpPr txBox="1"/>
          <p:nvPr>
            <p:ph idx="1" type="body"/>
          </p:nvPr>
        </p:nvSpPr>
        <p:spPr>
          <a:xfrm>
            <a:off x="628650" y="1825625"/>
            <a:ext cx="7886700" cy="4351200"/>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Shape 73"/>
          <p:cNvSpPr txBox="1"/>
          <p:nvPr>
            <p:ph idx="10" type="dt"/>
          </p:nvPr>
        </p:nvSpPr>
        <p:spPr>
          <a:xfrm>
            <a:off x="628650" y="6356351"/>
            <a:ext cx="2057400" cy="365100"/>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4" name="Shape 74"/>
          <p:cNvSpPr txBox="1"/>
          <p:nvPr>
            <p:ph idx="11" type="ftr"/>
          </p:nvPr>
        </p:nvSpPr>
        <p:spPr>
          <a:xfrm>
            <a:off x="3028950" y="6356351"/>
            <a:ext cx="3086100" cy="365100"/>
          </a:xfrm>
          <a:prstGeom prst="rect">
            <a:avLst/>
          </a:prstGeom>
          <a:noFill/>
          <a:ln>
            <a:noFill/>
          </a:ln>
        </p:spPr>
        <p:txBody>
          <a:bodyPr anchorCtr="0" anchor="ctr" bIns="91425" lIns="91425" rIns="91425" wrap="square"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5" name="Shape 75"/>
          <p:cNvSpPr txBox="1"/>
          <p:nvPr>
            <p:ph idx="12" type="sldNum"/>
          </p:nvPr>
        </p:nvSpPr>
        <p:spPr>
          <a:xfrm>
            <a:off x="6457950" y="6356351"/>
            <a:ext cx="2057400" cy="365100"/>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hyperlink" Target="http://ebi.missouri.edu/?p=1116"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hyperlink" Target="http://ebi.missouri.edu/?p=1116"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hyperlink" Target="http://ebi.missouri.edu/?p=1116"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hyperlink" Target="http://ebi.missouri.edu/?p=1116"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Shape 149"/>
          <p:cNvSpPr txBox="1"/>
          <p:nvPr/>
        </p:nvSpPr>
        <p:spPr>
          <a:xfrm>
            <a:off x="887775" y="587375"/>
            <a:ext cx="12783900" cy="1491299"/>
          </a:xfrm>
          <a:prstGeom prst="rect">
            <a:avLst/>
          </a:prstGeom>
          <a:noFill/>
          <a:ln>
            <a:noFill/>
          </a:ln>
        </p:spPr>
        <p:txBody>
          <a:bodyPr anchorCtr="0" anchor="t" bIns="91425" lIns="91425" rIns="91425" wrap="square" tIns="91425">
            <a:noAutofit/>
          </a:bodyPr>
          <a:lstStyle/>
          <a:p>
            <a:pPr indent="-8890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0" name="Shape 150"/>
          <p:cNvSpPr txBox="1"/>
          <p:nvPr/>
        </p:nvSpPr>
        <p:spPr>
          <a:xfrm>
            <a:off x="1413475" y="4489999"/>
            <a:ext cx="6336300" cy="2204100"/>
          </a:xfrm>
          <a:prstGeom prst="rect">
            <a:avLst/>
          </a:prstGeom>
          <a:noFill/>
          <a:ln>
            <a:noFill/>
          </a:ln>
        </p:spPr>
        <p:txBody>
          <a:bodyPr anchorCtr="0" anchor="t" bIns="91425" lIns="91425" rIns="91425" wrap="square" tIns="91425">
            <a:noAutofit/>
          </a:bodyPr>
          <a:lstStyle/>
          <a:p>
            <a:pPr indent="-61912" lvl="0" marL="0" marR="0" rtl="0" algn="ctr">
              <a:lnSpc>
                <a:spcPct val="100000"/>
              </a:lnSpc>
              <a:spcBef>
                <a:spcPts val="0"/>
              </a:spcBef>
              <a:spcAft>
                <a:spcPts val="0"/>
              </a:spcAft>
              <a:buClr>
                <a:schemeClr val="dk1"/>
              </a:buClr>
              <a:buSzPct val="27083"/>
              <a:buFont typeface="Arial"/>
              <a:buNone/>
            </a:pPr>
            <a:r>
              <a:rPr b="0" i="0" lang="en-US" sz="3600" u="none" cap="none" strike="noStrike">
                <a:solidFill>
                  <a:srgbClr val="2185C5"/>
                </a:solidFill>
                <a:latin typeface="Raleway"/>
                <a:ea typeface="Raleway"/>
                <a:cs typeface="Raleway"/>
                <a:sym typeface="Raleway"/>
              </a:rPr>
              <a:t> </a:t>
            </a:r>
            <a:r>
              <a:rPr b="0" i="0" lang="en-US" sz="3900" u="none" cap="none" strike="noStrike">
                <a:solidFill>
                  <a:srgbClr val="2185C5"/>
                </a:solidFill>
                <a:latin typeface="Raleway"/>
                <a:ea typeface="Raleway"/>
                <a:cs typeface="Raleway"/>
                <a:sym typeface="Raleway"/>
              </a:rPr>
              <a:t>Supporting Our Schools in Promoting Healthy Learning Environments</a:t>
            </a:r>
          </a:p>
          <a:p>
            <a:pPr indent="-228600" lvl="0" marL="0" marR="0" rtl="0" algn="l">
              <a:lnSpc>
                <a:spcPct val="100000"/>
              </a:lnSpc>
              <a:spcBef>
                <a:spcPts val="0"/>
              </a:spcBef>
              <a:spcAft>
                <a:spcPts val="0"/>
              </a:spcAft>
              <a:buClr>
                <a:schemeClr val="dk1"/>
              </a:buClr>
              <a:buFont typeface="Arial"/>
              <a:buNone/>
            </a:pPr>
            <a:r>
              <a:t/>
            </a:r>
            <a:endParaRPr b="0" i="0" sz="3600" u="none" cap="none" strike="noStrike">
              <a:solidFill>
                <a:srgbClr val="2185C5"/>
              </a:solidFill>
              <a:latin typeface="Raleway"/>
              <a:ea typeface="Raleway"/>
              <a:cs typeface="Raleway"/>
              <a:sym typeface="Raleway"/>
            </a:endParaRPr>
          </a:p>
          <a:p>
            <a:pPr indent="-190500" lvl="0" marL="0" marR="0" rtl="0" algn="l">
              <a:lnSpc>
                <a:spcPct val="100000"/>
              </a:lnSpc>
              <a:spcBef>
                <a:spcPts val="0"/>
              </a:spcBef>
              <a:spcAft>
                <a:spcPts val="0"/>
              </a:spcAft>
              <a:buClr>
                <a:schemeClr val="dk1"/>
              </a:buClr>
              <a:buFont typeface="Arial"/>
              <a:buNone/>
            </a:pPr>
            <a:r>
              <a:t/>
            </a:r>
            <a:endParaRPr b="0" i="0" sz="3000" u="none" cap="none" strike="noStrike">
              <a:solidFill>
                <a:srgbClr val="2185C5"/>
              </a:solidFill>
              <a:latin typeface="Raleway"/>
              <a:ea typeface="Raleway"/>
              <a:cs typeface="Raleway"/>
              <a:sym typeface="Raleway"/>
            </a:endParaRPr>
          </a:p>
          <a:p>
            <a:pPr indent="-8890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pic>
        <p:nvPicPr>
          <p:cNvPr descr="logo central rivers.jpg" id="151" name="Shape 151"/>
          <p:cNvPicPr preferRelativeResize="0"/>
          <p:nvPr/>
        </p:nvPicPr>
        <p:blipFill rotWithShape="1">
          <a:blip r:embed="rId3">
            <a:alphaModFix/>
          </a:blip>
          <a:srcRect b="0" l="0" r="0" t="0"/>
          <a:stretch/>
        </p:blipFill>
        <p:spPr>
          <a:xfrm>
            <a:off x="2208350" y="199725"/>
            <a:ext cx="4278377" cy="414205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Shape 200"/>
          <p:cNvSpPr txBox="1"/>
          <p:nvPr>
            <p:ph type="title"/>
          </p:nvPr>
        </p:nvSpPr>
        <p:spPr>
          <a:xfrm>
            <a:off x="893700" y="274650"/>
            <a:ext cx="6919500" cy="1143000"/>
          </a:xfrm>
          <a:prstGeom prst="rect">
            <a:avLst/>
          </a:prstGeom>
        </p:spPr>
        <p:txBody>
          <a:bodyPr anchorCtr="0" anchor="b" bIns="91425" lIns="91425" rIns="91425" wrap="square" tIns="91425">
            <a:noAutofit/>
          </a:bodyPr>
          <a:lstStyle/>
          <a:p>
            <a:pPr lvl="0" algn="ctr">
              <a:spcBef>
                <a:spcPts val="0"/>
              </a:spcBef>
              <a:buNone/>
            </a:pPr>
            <a:r>
              <a:rPr b="1" lang="en-US" sz="4800">
                <a:solidFill>
                  <a:srgbClr val="000000"/>
                </a:solidFill>
              </a:rPr>
              <a:t>Course Instructors</a:t>
            </a:r>
          </a:p>
        </p:txBody>
      </p:sp>
      <p:sp>
        <p:nvSpPr>
          <p:cNvPr id="201" name="Shape 201"/>
          <p:cNvSpPr txBox="1"/>
          <p:nvPr>
            <p:ph idx="1" type="body"/>
          </p:nvPr>
        </p:nvSpPr>
        <p:spPr>
          <a:xfrm>
            <a:off x="893700" y="1831450"/>
            <a:ext cx="6462600" cy="4736400"/>
          </a:xfrm>
          <a:prstGeom prst="rect">
            <a:avLst/>
          </a:prstGeom>
        </p:spPr>
        <p:txBody>
          <a:bodyPr anchorCtr="0" anchor="t" bIns="91425" lIns="91425" rIns="91425" wrap="square" tIns="91425">
            <a:noAutofit/>
          </a:bodyPr>
          <a:lstStyle/>
          <a:p>
            <a:pPr lvl="0" rtl="0" algn="ctr">
              <a:spcBef>
                <a:spcPts val="0"/>
              </a:spcBef>
              <a:buNone/>
            </a:pPr>
            <a:r>
              <a:t/>
            </a:r>
            <a:endParaRPr sz="3600"/>
          </a:p>
          <a:p>
            <a:pPr lvl="0" rtl="0" algn="ctr">
              <a:spcBef>
                <a:spcPts val="0"/>
              </a:spcBef>
              <a:buNone/>
            </a:pPr>
            <a:r>
              <a:rPr lang="en-US" sz="4800">
                <a:solidFill>
                  <a:srgbClr val="073763"/>
                </a:solidFill>
              </a:rPr>
              <a:t>Dr. Dana Miller</a:t>
            </a:r>
          </a:p>
          <a:p>
            <a:pPr lvl="0" rtl="0" algn="ctr">
              <a:spcBef>
                <a:spcPts val="0"/>
              </a:spcBef>
              <a:buNone/>
            </a:pPr>
            <a:r>
              <a:rPr lang="en-US" sz="4800">
                <a:solidFill>
                  <a:srgbClr val="073763"/>
                </a:solidFill>
              </a:rPr>
              <a:t>and</a:t>
            </a:r>
          </a:p>
          <a:p>
            <a:pPr lvl="0" algn="ctr">
              <a:spcBef>
                <a:spcPts val="0"/>
              </a:spcBef>
              <a:buNone/>
            </a:pPr>
            <a:r>
              <a:rPr lang="en-US" sz="4800">
                <a:solidFill>
                  <a:srgbClr val="073763"/>
                </a:solidFill>
              </a:rPr>
              <a:t>Rusti Sparks</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Shape 206"/>
          <p:cNvSpPr txBox="1"/>
          <p:nvPr>
            <p:ph type="title"/>
          </p:nvPr>
        </p:nvSpPr>
        <p:spPr>
          <a:xfrm>
            <a:off x="893700" y="274650"/>
            <a:ext cx="6462600" cy="1938900"/>
          </a:xfrm>
          <a:prstGeom prst="rect">
            <a:avLst/>
          </a:prstGeom>
        </p:spPr>
        <p:txBody>
          <a:bodyPr anchorCtr="0" anchor="b" bIns="91425" lIns="91425" rIns="91425" wrap="square" tIns="91425">
            <a:noAutofit/>
          </a:bodyPr>
          <a:lstStyle/>
          <a:p>
            <a:pPr lvl="0" algn="ctr">
              <a:spcBef>
                <a:spcPts val="0"/>
              </a:spcBef>
              <a:buNone/>
            </a:pPr>
            <a:r>
              <a:rPr b="1" lang="en-US">
                <a:solidFill>
                  <a:srgbClr val="000000"/>
                </a:solidFill>
              </a:rPr>
              <a:t>Social, Academic, &amp; Emotional Behavior Risk Screener (SAEBRS) </a:t>
            </a:r>
          </a:p>
        </p:txBody>
      </p:sp>
      <p:sp>
        <p:nvSpPr>
          <p:cNvPr id="207" name="Shape 207"/>
          <p:cNvSpPr txBox="1"/>
          <p:nvPr>
            <p:ph idx="1" type="body"/>
          </p:nvPr>
        </p:nvSpPr>
        <p:spPr>
          <a:xfrm>
            <a:off x="893700" y="1831450"/>
            <a:ext cx="6462600" cy="4736400"/>
          </a:xfrm>
          <a:prstGeom prst="rect">
            <a:avLst/>
          </a:prstGeom>
        </p:spPr>
        <p:txBody>
          <a:bodyPr anchorCtr="0" anchor="t" bIns="91425" lIns="91425" rIns="91425" wrap="square" tIns="91425">
            <a:noAutofit/>
          </a:bodyPr>
          <a:lstStyle/>
          <a:p>
            <a:pPr lvl="0" rtl="0" algn="ctr">
              <a:spcBef>
                <a:spcPts val="0"/>
              </a:spcBef>
              <a:buNone/>
            </a:pPr>
            <a:r>
              <a:t/>
            </a:r>
            <a:endParaRPr sz="4800"/>
          </a:p>
          <a:p>
            <a:pPr lvl="0" rtl="0" algn="ctr">
              <a:spcBef>
                <a:spcPts val="0"/>
              </a:spcBef>
              <a:buNone/>
            </a:pPr>
            <a:r>
              <a:rPr lang="en-US" sz="4800">
                <a:solidFill>
                  <a:srgbClr val="073763"/>
                </a:solidFill>
              </a:rPr>
              <a:t>What is it?</a:t>
            </a:r>
          </a:p>
          <a:p>
            <a:pPr lvl="0" rtl="0" algn="ctr">
              <a:spcBef>
                <a:spcPts val="0"/>
              </a:spcBef>
              <a:buNone/>
            </a:pPr>
            <a:r>
              <a:rPr lang="en-US" sz="4800">
                <a:solidFill>
                  <a:srgbClr val="073763"/>
                </a:solidFill>
              </a:rPr>
              <a:t>and </a:t>
            </a:r>
          </a:p>
          <a:p>
            <a:pPr lvl="0" algn="ctr">
              <a:spcBef>
                <a:spcPts val="0"/>
              </a:spcBef>
              <a:buNone/>
            </a:pPr>
            <a:r>
              <a:rPr lang="en-US" sz="4800">
                <a:solidFill>
                  <a:srgbClr val="073763"/>
                </a:solidFill>
              </a:rPr>
              <a:t>What does it tell us?</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Shape 212"/>
          <p:cNvSpPr txBox="1"/>
          <p:nvPr>
            <p:ph type="title"/>
          </p:nvPr>
        </p:nvSpPr>
        <p:spPr>
          <a:xfrm>
            <a:off x="591670" y="862707"/>
            <a:ext cx="3995700" cy="1543200"/>
          </a:xfrm>
          <a:prstGeom prst="rect">
            <a:avLst/>
          </a:prstGeom>
          <a:solidFill>
            <a:schemeClr val="lt1"/>
          </a:solidFill>
          <a:ln>
            <a:noFill/>
          </a:ln>
        </p:spPr>
        <p:txBody>
          <a:bodyPr anchorCtr="0" anchor="b" bIns="45700" lIns="91425" rIns="91425" wrap="square" tIns="45700">
            <a:noAutofit/>
          </a:bodyPr>
          <a:lstStyle/>
          <a:p>
            <a:pPr indent="0" lvl="0" marL="0" marR="0" rtl="0" algn="ctr">
              <a:lnSpc>
                <a:spcPct val="90000"/>
              </a:lnSpc>
              <a:spcBef>
                <a:spcPts val="0"/>
              </a:spcBef>
              <a:buClr>
                <a:schemeClr val="dk1"/>
              </a:buClr>
              <a:buSzPct val="25000"/>
              <a:buFont typeface="Calibri"/>
              <a:buNone/>
            </a:pPr>
            <a:r>
              <a:rPr b="0" i="0" lang="en-US" sz="3200" u="none" cap="none" strike="noStrike">
                <a:solidFill>
                  <a:schemeClr val="dk1"/>
                </a:solidFill>
                <a:latin typeface="Calibri"/>
                <a:ea typeface="Calibri"/>
                <a:cs typeface="Calibri"/>
                <a:sym typeface="Calibri"/>
              </a:rPr>
              <a:t>Social, Academic, &amp; Emotional Behavior Risk Screener (SAEBRS) </a:t>
            </a:r>
          </a:p>
        </p:txBody>
      </p:sp>
      <p:sp>
        <p:nvSpPr>
          <p:cNvPr id="213" name="Shape 213"/>
          <p:cNvSpPr txBox="1"/>
          <p:nvPr>
            <p:ph idx="1" type="body"/>
          </p:nvPr>
        </p:nvSpPr>
        <p:spPr>
          <a:xfrm>
            <a:off x="4172936" y="4897801"/>
            <a:ext cx="4666200" cy="1009500"/>
          </a:xfrm>
          <a:prstGeom prst="rect">
            <a:avLst/>
          </a:prstGeom>
          <a:noFill/>
          <a:ln>
            <a:noFill/>
          </a:ln>
        </p:spPr>
        <p:txBody>
          <a:bodyPr anchorCtr="0" anchor="t" bIns="45700" lIns="91425" rIns="91425" wrap="square" tIns="45700">
            <a:noAutofit/>
          </a:bodyPr>
          <a:lstStyle/>
          <a:p>
            <a:pPr indent="0" lvl="0" marL="0" marR="0" rtl="0" algn="ctr">
              <a:lnSpc>
                <a:spcPct val="90000"/>
              </a:lnSpc>
              <a:spcBef>
                <a:spcPts val="0"/>
              </a:spcBef>
              <a:spcAft>
                <a:spcPts val="0"/>
              </a:spcAft>
              <a:buClr>
                <a:schemeClr val="dk1"/>
              </a:buClr>
              <a:buSzPct val="250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ctr">
              <a:lnSpc>
                <a:spcPct val="90000"/>
              </a:lnSpc>
              <a:spcBef>
                <a:spcPts val="1000"/>
              </a:spcBef>
              <a:buClr>
                <a:schemeClr val="dk1"/>
              </a:buClr>
              <a:buSzPct val="25000"/>
              <a:buFont typeface="Arial"/>
              <a:buNone/>
            </a:pPr>
            <a:r>
              <a:rPr b="0" i="0" lang="en-US" sz="1800" u="none" cap="none" strike="noStrike">
                <a:solidFill>
                  <a:schemeClr val="dk1"/>
                </a:solidFill>
                <a:latin typeface="Calibri"/>
                <a:ea typeface="Calibri"/>
                <a:cs typeface="Calibri"/>
                <a:sym typeface="Calibri"/>
              </a:rPr>
              <a:t>(Kilgus, Chafouleas, Riley-Tillman, &amp; von der Embse, 2013)</a:t>
            </a:r>
          </a:p>
        </p:txBody>
      </p:sp>
      <p:pic>
        <p:nvPicPr>
          <p:cNvPr descr="C:\Documents and Settings\mccoyce\Local Settings\Temporary Internet Files\Content.IE5\XI7U1O9C\MC900433882[1].PNG" id="214" name="Shape 214"/>
          <p:cNvPicPr preferRelativeResize="0"/>
          <p:nvPr/>
        </p:nvPicPr>
        <p:blipFill rotWithShape="1">
          <a:blip r:embed="rId3">
            <a:alphaModFix/>
          </a:blip>
          <a:srcRect b="0" l="0" r="0" t="0"/>
          <a:stretch/>
        </p:blipFill>
        <p:spPr>
          <a:xfrm>
            <a:off x="746303" y="2669338"/>
            <a:ext cx="3345900" cy="3345900"/>
          </a:xfrm>
          <a:prstGeom prst="rect">
            <a:avLst/>
          </a:prstGeom>
          <a:noFill/>
          <a:ln>
            <a:noFill/>
          </a:ln>
        </p:spPr>
      </p:pic>
      <p:pic>
        <p:nvPicPr>
          <p:cNvPr id="215" name="Shape 215"/>
          <p:cNvPicPr preferRelativeResize="0"/>
          <p:nvPr/>
        </p:nvPicPr>
        <p:blipFill rotWithShape="1">
          <a:blip r:embed="rId4">
            <a:alphaModFix/>
          </a:blip>
          <a:srcRect b="0" l="0" r="0" t="0"/>
          <a:stretch/>
        </p:blipFill>
        <p:spPr>
          <a:xfrm>
            <a:off x="4747736" y="1059054"/>
            <a:ext cx="2867400" cy="3711000"/>
          </a:xfrm>
          <a:prstGeom prst="rect">
            <a:avLst/>
          </a:prstGeom>
          <a:noFill/>
          <a:ln>
            <a:noFill/>
          </a:ln>
          <a:effectLst>
            <a:outerShdw blurRad="292100" rotWithShape="0" algn="tl" dir="2700000" dist="139700">
              <a:srgbClr val="333333">
                <a:alpha val="64709"/>
              </a:srgbClr>
            </a:outerShdw>
          </a:effectLst>
        </p:spPr>
      </p:pic>
      <p:sp>
        <p:nvSpPr>
          <p:cNvPr id="216" name="Shape 216"/>
          <p:cNvSpPr/>
          <p:nvPr/>
        </p:nvSpPr>
        <p:spPr>
          <a:xfrm>
            <a:off x="160294" y="6123145"/>
            <a:ext cx="8983800" cy="6462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The SAEBRS form was created by Stephen P. Kilgus, Sandra M. Chafouleas, T. Chris Riley-Tillman, and Nathaniel P. von der Embse Copyright</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 2013 by Stephen P. Kilgus. All rights reserved.  Permission granted to photocopy for personal and educational use as long as the names of the creators and the full copyright notice are included in all copies</a:t>
            </a:r>
          </a:p>
        </p:txBody>
      </p:sp>
    </p:spTree>
  </p:cSld>
  <p:clrMapOvr>
    <a:masterClrMapping/>
  </p:clrMapOvr>
  <mc:AlternateContent>
    <mc:Choice Requires="p14">
      <p:transition spd="slow">
        <p14:gallery dir="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Shape 221"/>
          <p:cNvSpPr txBox="1"/>
          <p:nvPr>
            <p:ph type="title"/>
          </p:nvPr>
        </p:nvSpPr>
        <p:spPr>
          <a:xfrm>
            <a:off x="629841" y="365126"/>
            <a:ext cx="7886700" cy="1325700"/>
          </a:xfrm>
          <a:prstGeom prst="rect">
            <a:avLst/>
          </a:prstGeom>
          <a:solidFill>
            <a:schemeClr val="lt1"/>
          </a:solidFill>
          <a:ln>
            <a:noFill/>
          </a:ln>
        </p:spPr>
        <p:txBody>
          <a:bodyPr anchorCtr="0" anchor="ctr" bIns="45700" lIns="91425" rIns="91425" wrap="square" tIns="45700">
            <a:noAutofit/>
          </a:bodyPr>
          <a:lstStyle/>
          <a:p>
            <a:pPr indent="0" lvl="0" marL="0" marR="0" rtl="0" algn="l">
              <a:lnSpc>
                <a:spcPct val="90000"/>
              </a:lnSpc>
              <a:spcBef>
                <a:spcPts val="0"/>
              </a:spcBef>
              <a:buClr>
                <a:schemeClr val="dk1"/>
              </a:buClr>
              <a:buSzPct val="25000"/>
              <a:buFont typeface="Calibri"/>
              <a:buNone/>
            </a:pPr>
            <a:r>
              <a:rPr b="0" i="0" lang="en-US" sz="3600" u="none" cap="none" strike="noStrike">
                <a:solidFill>
                  <a:schemeClr val="dk1"/>
                </a:solidFill>
                <a:latin typeface="Calibri"/>
                <a:ea typeface="Calibri"/>
                <a:cs typeface="Calibri"/>
                <a:sym typeface="Calibri"/>
              </a:rPr>
              <a:t>Social, Academic, &amp; Emotional Behavior Risk Screener </a:t>
            </a:r>
            <a:br>
              <a:rPr b="0" i="0" lang="en-US" sz="3600" u="none" cap="none" strike="noStrike">
                <a:solidFill>
                  <a:schemeClr val="dk1"/>
                </a:solidFill>
                <a:latin typeface="Calibri"/>
                <a:ea typeface="Calibri"/>
                <a:cs typeface="Calibri"/>
                <a:sym typeface="Calibri"/>
              </a:rPr>
            </a:br>
            <a:r>
              <a:rPr b="0" i="0" lang="en-US" sz="1800" u="none" cap="none" strike="noStrike">
                <a:solidFill>
                  <a:schemeClr val="dk1"/>
                </a:solidFill>
                <a:latin typeface="Calibri"/>
                <a:ea typeface="Calibri"/>
                <a:cs typeface="Calibri"/>
                <a:sym typeface="Calibri"/>
              </a:rPr>
              <a:t>(Kilgus, Chafouleas, Riley-Tillman, &amp; von der Embse, 2013)</a:t>
            </a:r>
          </a:p>
        </p:txBody>
      </p:sp>
      <p:sp>
        <p:nvSpPr>
          <p:cNvPr id="222" name="Shape 222"/>
          <p:cNvSpPr txBox="1"/>
          <p:nvPr>
            <p:ph idx="1" type="body"/>
          </p:nvPr>
        </p:nvSpPr>
        <p:spPr>
          <a:xfrm>
            <a:off x="527100" y="1510525"/>
            <a:ext cx="3868200" cy="994500"/>
          </a:xfrm>
          <a:prstGeom prst="rect">
            <a:avLst/>
          </a:prstGeom>
          <a:noFill/>
          <a:ln>
            <a:noFill/>
          </a:ln>
        </p:spPr>
        <p:txBody>
          <a:bodyPr anchorCtr="0" anchor="b" bIns="45700" lIns="91425" rIns="91425" wrap="square" tIns="45700">
            <a:noAutofit/>
          </a:bodyPr>
          <a:lstStyle/>
          <a:p>
            <a:pPr indent="0" lvl="0" marL="0" marR="0" rtl="0" algn="l">
              <a:lnSpc>
                <a:spcPct val="90000"/>
              </a:lnSpc>
              <a:spcBef>
                <a:spcPts val="0"/>
              </a:spcBef>
              <a:buClr>
                <a:schemeClr val="dk1"/>
              </a:buClr>
              <a:buSzPct val="25000"/>
              <a:buFont typeface="Arial"/>
              <a:buNone/>
            </a:pPr>
            <a:r>
              <a:t/>
            </a:r>
            <a:endParaRPr sz="2220"/>
          </a:p>
          <a:p>
            <a:pPr indent="0" lvl="0" marL="0" marR="0" rtl="0" algn="ctr">
              <a:lnSpc>
                <a:spcPct val="90000"/>
              </a:lnSpc>
              <a:spcBef>
                <a:spcPts val="0"/>
              </a:spcBef>
              <a:buClr>
                <a:schemeClr val="dk1"/>
              </a:buClr>
              <a:buSzPct val="25000"/>
              <a:buFont typeface="Arial"/>
              <a:buNone/>
            </a:pPr>
            <a:r>
              <a:t/>
            </a:r>
            <a:endParaRPr sz="2220"/>
          </a:p>
          <a:p>
            <a:pPr indent="0" lvl="0" marL="0" marR="0" rtl="0" algn="l">
              <a:lnSpc>
                <a:spcPct val="90000"/>
              </a:lnSpc>
              <a:spcBef>
                <a:spcPts val="0"/>
              </a:spcBef>
              <a:buClr>
                <a:schemeClr val="dk1"/>
              </a:buClr>
              <a:buSzPct val="25000"/>
              <a:buFont typeface="Arial"/>
              <a:buNone/>
            </a:pPr>
            <a:r>
              <a:rPr b="1" i="0" lang="en-US" sz="2220" u="none" cap="none" strike="noStrike">
                <a:solidFill>
                  <a:schemeClr val="dk1"/>
                </a:solidFill>
                <a:latin typeface="Calibri"/>
                <a:ea typeface="Calibri"/>
                <a:cs typeface="Calibri"/>
                <a:sym typeface="Calibri"/>
              </a:rPr>
              <a:t>SAEBRS: Universal screening for behavioral and emotional risk</a:t>
            </a:r>
          </a:p>
        </p:txBody>
      </p:sp>
      <p:sp>
        <p:nvSpPr>
          <p:cNvPr id="223" name="Shape 223"/>
          <p:cNvSpPr txBox="1"/>
          <p:nvPr>
            <p:ph idx="2" type="body"/>
          </p:nvPr>
        </p:nvSpPr>
        <p:spPr>
          <a:xfrm>
            <a:off x="527101" y="2505075"/>
            <a:ext cx="4223400" cy="3684600"/>
          </a:xfrm>
          <a:prstGeom prst="rect">
            <a:avLst/>
          </a:prstGeom>
          <a:noFill/>
          <a:ln>
            <a:noFill/>
          </a:ln>
        </p:spPr>
        <p:txBody>
          <a:bodyPr anchorCtr="0" anchor="t" bIns="45700" lIns="91425" rIns="91425" wrap="square" tIns="45700">
            <a:noAutofit/>
          </a:bodyPr>
          <a:lstStyle/>
          <a:p>
            <a:pPr indent="-274320" lvl="0" marL="274320" marR="0" rtl="0" algn="l">
              <a:lnSpc>
                <a:spcPct val="90000"/>
              </a:lnSpc>
              <a:spcBef>
                <a:spcPts val="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For use in K-12 settings</a:t>
            </a:r>
          </a:p>
          <a:p>
            <a:pPr indent="-274320" lvl="0" marL="274320" marR="0" rtl="0" algn="l">
              <a:lnSpc>
                <a:spcPct val="90000"/>
              </a:lnSpc>
              <a:spcBef>
                <a:spcPts val="100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1-3 min to rate a single student</a:t>
            </a:r>
          </a:p>
          <a:p>
            <a:pPr indent="-274320" lvl="0" marL="274320" marR="0" rtl="0" algn="l">
              <a:lnSpc>
                <a:spcPct val="90000"/>
              </a:lnSpc>
              <a:spcBef>
                <a:spcPts val="100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19 items are divided between 3 scales:</a:t>
            </a:r>
          </a:p>
          <a:p>
            <a:pPr indent="-242887" lvl="1" marL="573087" marR="0" rtl="0" algn="l">
              <a:lnSpc>
                <a:spcPct val="90000"/>
              </a:lnSpc>
              <a:spcBef>
                <a:spcPts val="500"/>
              </a:spcBef>
              <a:spcAft>
                <a:spcPts val="0"/>
              </a:spcAft>
              <a:buClr>
                <a:schemeClr val="dk1"/>
              </a:buClr>
              <a:buSzPct val="100000"/>
              <a:buFont typeface="Arial"/>
              <a:buChar char="•"/>
            </a:pPr>
            <a:r>
              <a:rPr b="1" i="0" lang="en-US" sz="2400" u="none" cap="none" strike="noStrike">
                <a:solidFill>
                  <a:schemeClr val="dk1"/>
                </a:solidFill>
                <a:latin typeface="Calibri"/>
                <a:ea typeface="Calibri"/>
                <a:cs typeface="Calibri"/>
                <a:sym typeface="Calibri"/>
              </a:rPr>
              <a:t>Social</a:t>
            </a:r>
            <a:r>
              <a:rPr b="0" i="0" lang="en-US" sz="2400" u="none" cap="none" strike="noStrike">
                <a:solidFill>
                  <a:schemeClr val="dk1"/>
                </a:solidFill>
                <a:latin typeface="Calibri"/>
                <a:ea typeface="Calibri"/>
                <a:cs typeface="Calibri"/>
                <a:sym typeface="Calibri"/>
              </a:rPr>
              <a:t> Behavior </a:t>
            </a:r>
            <a:r>
              <a:rPr b="0" i="0" lang="en-US" sz="2000" u="none" cap="none" strike="noStrike">
                <a:solidFill>
                  <a:schemeClr val="dk1"/>
                </a:solidFill>
                <a:latin typeface="Calibri"/>
                <a:ea typeface="Calibri"/>
                <a:cs typeface="Calibri"/>
                <a:sym typeface="Calibri"/>
              </a:rPr>
              <a:t>(6 items)</a:t>
            </a:r>
          </a:p>
          <a:p>
            <a:pPr indent="-242887" lvl="1" marL="573087" marR="0" rtl="0" algn="l">
              <a:lnSpc>
                <a:spcPct val="90000"/>
              </a:lnSpc>
              <a:spcBef>
                <a:spcPts val="500"/>
              </a:spcBef>
              <a:spcAft>
                <a:spcPts val="0"/>
              </a:spcAft>
              <a:buClr>
                <a:schemeClr val="dk1"/>
              </a:buClr>
              <a:buSzPct val="100000"/>
              <a:buFont typeface="Arial"/>
              <a:buChar char="•"/>
            </a:pPr>
            <a:r>
              <a:rPr b="1" i="0" lang="en-US" sz="2400" u="none" cap="none" strike="noStrike">
                <a:solidFill>
                  <a:schemeClr val="dk1"/>
                </a:solidFill>
                <a:latin typeface="Calibri"/>
                <a:ea typeface="Calibri"/>
                <a:cs typeface="Calibri"/>
                <a:sym typeface="Calibri"/>
              </a:rPr>
              <a:t>Academic</a:t>
            </a:r>
            <a:r>
              <a:rPr b="0" i="0" lang="en-US" sz="2400" u="none" cap="none" strike="noStrike">
                <a:solidFill>
                  <a:schemeClr val="dk1"/>
                </a:solidFill>
                <a:latin typeface="Calibri"/>
                <a:ea typeface="Calibri"/>
                <a:cs typeface="Calibri"/>
                <a:sym typeface="Calibri"/>
              </a:rPr>
              <a:t> Behavior </a:t>
            </a:r>
            <a:r>
              <a:rPr b="0" i="0" lang="en-US" sz="1800" u="none" cap="none" strike="noStrike">
                <a:solidFill>
                  <a:schemeClr val="dk1"/>
                </a:solidFill>
                <a:latin typeface="Calibri"/>
                <a:ea typeface="Calibri"/>
                <a:cs typeface="Calibri"/>
                <a:sym typeface="Calibri"/>
              </a:rPr>
              <a:t>(6 items)</a:t>
            </a:r>
          </a:p>
          <a:p>
            <a:pPr indent="-242887" lvl="1" marL="573087" marR="0" rtl="0" algn="l">
              <a:lnSpc>
                <a:spcPct val="90000"/>
              </a:lnSpc>
              <a:spcBef>
                <a:spcPts val="500"/>
              </a:spcBef>
              <a:spcAft>
                <a:spcPts val="0"/>
              </a:spcAft>
              <a:buClr>
                <a:schemeClr val="dk1"/>
              </a:buClr>
              <a:buSzPct val="100000"/>
              <a:buFont typeface="Arial"/>
              <a:buChar char="•"/>
            </a:pPr>
            <a:r>
              <a:rPr b="1" i="0" lang="en-US" sz="2400" u="none" cap="none" strike="noStrike">
                <a:solidFill>
                  <a:schemeClr val="dk1"/>
                </a:solidFill>
                <a:latin typeface="Calibri"/>
                <a:ea typeface="Calibri"/>
                <a:cs typeface="Calibri"/>
                <a:sym typeface="Calibri"/>
              </a:rPr>
              <a:t>Emotional</a:t>
            </a:r>
            <a:r>
              <a:rPr b="0" i="0" lang="en-US" sz="2400" u="none" cap="none" strike="noStrike">
                <a:solidFill>
                  <a:schemeClr val="dk1"/>
                </a:solidFill>
                <a:latin typeface="Calibri"/>
                <a:ea typeface="Calibri"/>
                <a:cs typeface="Calibri"/>
                <a:sym typeface="Calibri"/>
              </a:rPr>
              <a:t> Behavior </a:t>
            </a:r>
            <a:r>
              <a:rPr b="0" i="0" lang="en-US" sz="1800" u="none" cap="none" strike="noStrike">
                <a:solidFill>
                  <a:srgbClr val="000000"/>
                </a:solidFill>
                <a:latin typeface="Calibri"/>
                <a:ea typeface="Calibri"/>
                <a:cs typeface="Calibri"/>
                <a:sym typeface="Calibri"/>
              </a:rPr>
              <a:t>(7 items)</a:t>
            </a:r>
          </a:p>
          <a:p>
            <a:pPr indent="-285750" lvl="1" marL="742950" marR="0" rtl="0" algn="l">
              <a:lnSpc>
                <a:spcPct val="90000"/>
              </a:lnSpc>
              <a:spcBef>
                <a:spcPts val="500"/>
              </a:spcBef>
              <a:buClr>
                <a:schemeClr val="dk1"/>
              </a:buClr>
              <a:buSzPct val="100000"/>
              <a:buFont typeface="Arial"/>
              <a:buNone/>
            </a:pPr>
            <a:r>
              <a:t/>
            </a:r>
            <a:endParaRPr b="0" i="0" sz="2600" u="none" cap="none" strike="noStrike">
              <a:solidFill>
                <a:schemeClr val="dk1"/>
              </a:solidFill>
              <a:latin typeface="Calibri"/>
              <a:ea typeface="Calibri"/>
              <a:cs typeface="Calibri"/>
              <a:sym typeface="Calibri"/>
            </a:endParaRPr>
          </a:p>
        </p:txBody>
      </p:sp>
      <p:sp>
        <p:nvSpPr>
          <p:cNvPr id="224" name="Shape 224"/>
          <p:cNvSpPr txBox="1"/>
          <p:nvPr>
            <p:ph idx="3" type="body"/>
          </p:nvPr>
        </p:nvSpPr>
        <p:spPr>
          <a:xfrm>
            <a:off x="4646836" y="1690689"/>
            <a:ext cx="3869700" cy="823800"/>
          </a:xfrm>
          <a:prstGeom prst="rect">
            <a:avLst/>
          </a:prstGeom>
          <a:noFill/>
          <a:ln>
            <a:noFill/>
          </a:ln>
        </p:spPr>
        <p:txBody>
          <a:bodyPr anchorCtr="0" anchor="b" bIns="45700" lIns="91425" rIns="91425" wrap="square" tIns="45700">
            <a:noAutofit/>
          </a:bodyPr>
          <a:lstStyle/>
          <a:p>
            <a:pPr indent="0" lvl="0" marL="0" marR="0" rtl="0" algn="l">
              <a:lnSpc>
                <a:spcPct val="90000"/>
              </a:lnSpc>
              <a:spcBef>
                <a:spcPts val="0"/>
              </a:spcBef>
              <a:buClr>
                <a:schemeClr val="dk1"/>
              </a:buClr>
              <a:buSzPct val="25000"/>
              <a:buFont typeface="Arial"/>
              <a:buNone/>
            </a:pPr>
            <a:r>
              <a:rPr b="1" i="0" lang="en-US" sz="2220" u="none" cap="none" strike="noStrike">
                <a:solidFill>
                  <a:schemeClr val="dk1"/>
                </a:solidFill>
                <a:latin typeface="Calibri"/>
                <a:ea typeface="Calibri"/>
                <a:cs typeface="Calibri"/>
                <a:sym typeface="Calibri"/>
              </a:rPr>
              <a:t>Measures across domains in academic and behavior Success</a:t>
            </a:r>
          </a:p>
        </p:txBody>
      </p:sp>
      <p:sp>
        <p:nvSpPr>
          <p:cNvPr id="225" name="Shape 225"/>
          <p:cNvSpPr/>
          <p:nvPr/>
        </p:nvSpPr>
        <p:spPr>
          <a:xfrm>
            <a:off x="4750543" y="2093119"/>
            <a:ext cx="3887700" cy="3684600"/>
          </a:xfrm>
          <a:custGeom>
            <a:pathLst>
              <a:path extrusionOk="0" h="120000" w="120000">
                <a:moveTo>
                  <a:pt x="0" y="0"/>
                </a:moveTo>
                <a:lnTo>
                  <a:pt x="120000" y="0"/>
                </a:lnTo>
                <a:lnTo>
                  <a:pt x="120000" y="120000"/>
                </a:lnTo>
                <a:lnTo>
                  <a:pt x="0" y="120000"/>
                </a:lnTo>
                <a:close/>
              </a:path>
              <a:path extrusionOk="0" fill="none" h="120000" w="120000">
                <a:moveTo>
                  <a:pt x="-9999" y="0"/>
                </a:moveTo>
                <a:close/>
                <a:lnTo>
                  <a:pt x="-9999" y="120000"/>
                </a:lnTo>
              </a:path>
              <a:path extrusionOk="0" fill="none" h="120000" w="120000">
                <a:moveTo>
                  <a:pt x="-9999" y="22500"/>
                </a:moveTo>
                <a:lnTo>
                  <a:pt x="-45999" y="135000"/>
                </a:lnTo>
              </a:path>
            </a:pathLst>
          </a:custGeom>
          <a:noFill/>
          <a:ln>
            <a:noFill/>
          </a:ln>
        </p:spPr>
        <p:txBody>
          <a:bodyPr anchorCtr="1" anchor="ctr" bIns="45700" lIns="91425" rIns="91425" wrap="square" tIns="45700">
            <a:noAutofit/>
          </a:bodyPr>
          <a:lstStyle/>
          <a:p>
            <a:pPr indent="-114300" lvl="1" marL="114300" marR="0" rtl="0" algn="l">
              <a:lnSpc>
                <a:spcPct val="75000"/>
              </a:lnSpc>
              <a:spcBef>
                <a:spcPts val="0"/>
              </a:spcBef>
              <a:spcAft>
                <a:spcPts val="0"/>
              </a:spcAft>
              <a:buClr>
                <a:schemeClr val="dk1"/>
              </a:buClr>
              <a:buSzPct val="100000"/>
              <a:buFont typeface="Calibri"/>
              <a:buChar char="•"/>
            </a:pPr>
            <a:r>
              <a:rPr b="0" i="0" lang="en-US" sz="1800" u="none" cap="none" strike="noStrike">
                <a:solidFill>
                  <a:schemeClr val="dk1"/>
                </a:solidFill>
                <a:latin typeface="Calibri"/>
                <a:ea typeface="Calibri"/>
                <a:cs typeface="Calibri"/>
                <a:sym typeface="Calibri"/>
              </a:rPr>
              <a:t>Total behavior</a:t>
            </a:r>
          </a:p>
          <a:p>
            <a:pPr indent="-114300" lvl="2" marL="228600" marR="0" rtl="0" algn="l">
              <a:lnSpc>
                <a:spcPct val="75000"/>
              </a:lnSpc>
              <a:spcBef>
                <a:spcPts val="180"/>
              </a:spcBef>
              <a:spcAft>
                <a:spcPts val="0"/>
              </a:spcAft>
              <a:buClr>
                <a:schemeClr val="dk1"/>
              </a:buClr>
              <a:buSzPct val="100000"/>
              <a:buFont typeface="Calibri"/>
              <a:buChar char="•"/>
            </a:pPr>
            <a:r>
              <a:rPr b="0" i="0" lang="en-US" sz="1800" u="none" cap="none" strike="noStrike">
                <a:solidFill>
                  <a:schemeClr val="dk1"/>
                </a:solidFill>
                <a:latin typeface="Calibri"/>
                <a:ea typeface="Calibri"/>
                <a:cs typeface="Calibri"/>
                <a:sym typeface="Calibri"/>
              </a:rPr>
              <a:t>Social Behavior</a:t>
            </a:r>
          </a:p>
          <a:p>
            <a:pPr indent="-114300" lvl="2" marL="228600" marR="0" rtl="0" algn="l">
              <a:lnSpc>
                <a:spcPct val="75000"/>
              </a:lnSpc>
              <a:spcBef>
                <a:spcPts val="180"/>
              </a:spcBef>
              <a:spcAft>
                <a:spcPts val="0"/>
              </a:spcAft>
              <a:buClr>
                <a:schemeClr val="dk1"/>
              </a:buClr>
              <a:buFont typeface="Calibri"/>
              <a:buNone/>
            </a:pPr>
            <a:r>
              <a:t/>
            </a:r>
            <a:endParaRPr b="0" i="0" sz="1800" u="none" cap="none" strike="noStrike">
              <a:solidFill>
                <a:schemeClr val="dk1"/>
              </a:solidFill>
              <a:latin typeface="Calibri"/>
              <a:ea typeface="Calibri"/>
              <a:cs typeface="Calibri"/>
              <a:sym typeface="Calibri"/>
            </a:endParaRPr>
          </a:p>
          <a:p>
            <a:pPr indent="-114300" lvl="2" marL="228600" marR="0" rtl="0" algn="l">
              <a:lnSpc>
                <a:spcPct val="75000"/>
              </a:lnSpc>
              <a:spcBef>
                <a:spcPts val="180"/>
              </a:spcBef>
              <a:spcAft>
                <a:spcPts val="0"/>
              </a:spcAft>
              <a:buClr>
                <a:schemeClr val="dk1"/>
              </a:buClr>
              <a:buSzPct val="100000"/>
              <a:buFont typeface="Calibri"/>
              <a:buChar char="•"/>
            </a:pPr>
            <a:r>
              <a:rPr b="0" i="0" lang="en-US" sz="1800" u="none" cap="none" strike="noStrike">
                <a:solidFill>
                  <a:schemeClr val="dk1"/>
                </a:solidFill>
                <a:latin typeface="Calibri"/>
                <a:ea typeface="Calibri"/>
                <a:cs typeface="Calibri"/>
                <a:sym typeface="Calibri"/>
              </a:rPr>
              <a:t>Academic Behavior</a:t>
            </a:r>
          </a:p>
          <a:p>
            <a:pPr indent="-114300" lvl="2" marL="228600" marR="0" rtl="0" algn="l">
              <a:lnSpc>
                <a:spcPct val="75000"/>
              </a:lnSpc>
              <a:spcBef>
                <a:spcPts val="180"/>
              </a:spcBef>
              <a:spcAft>
                <a:spcPts val="0"/>
              </a:spcAft>
              <a:buClr>
                <a:schemeClr val="dk1"/>
              </a:buClr>
              <a:buFont typeface="Calibri"/>
              <a:buNone/>
            </a:pPr>
            <a:r>
              <a:t/>
            </a:r>
            <a:endParaRPr b="0" i="0" sz="1800" u="none" cap="none" strike="noStrike">
              <a:solidFill>
                <a:schemeClr val="dk1"/>
              </a:solidFill>
              <a:latin typeface="Calibri"/>
              <a:ea typeface="Calibri"/>
              <a:cs typeface="Calibri"/>
              <a:sym typeface="Calibri"/>
            </a:endParaRPr>
          </a:p>
          <a:p>
            <a:pPr indent="-114300" lvl="2" marL="228600" marR="0" rtl="0" algn="l">
              <a:lnSpc>
                <a:spcPct val="75000"/>
              </a:lnSpc>
              <a:spcBef>
                <a:spcPts val="180"/>
              </a:spcBef>
              <a:spcAft>
                <a:spcPts val="0"/>
              </a:spcAft>
              <a:buClr>
                <a:schemeClr val="dk1"/>
              </a:buClr>
              <a:buSzPct val="100000"/>
              <a:buFont typeface="Calibri"/>
              <a:buChar char="•"/>
            </a:pPr>
            <a:r>
              <a:rPr b="0" i="0" lang="en-US" sz="1800" u="none" cap="none" strike="noStrike">
                <a:solidFill>
                  <a:schemeClr val="dk1"/>
                </a:solidFill>
                <a:latin typeface="Calibri"/>
                <a:ea typeface="Calibri"/>
                <a:cs typeface="Calibri"/>
                <a:sym typeface="Calibri"/>
              </a:rPr>
              <a:t>Emotional Behavior</a:t>
            </a:r>
          </a:p>
          <a:p>
            <a:pPr indent="-114300" lvl="2" marL="228600" marR="0" rtl="0" algn="l">
              <a:lnSpc>
                <a:spcPct val="75000"/>
              </a:lnSpc>
              <a:spcBef>
                <a:spcPts val="180"/>
              </a:spcBef>
              <a:spcAft>
                <a:spcPts val="0"/>
              </a:spcAft>
              <a:buClr>
                <a:schemeClr val="dk1"/>
              </a:buClr>
              <a:buFont typeface="Calibri"/>
              <a:buNone/>
            </a:pPr>
            <a:r>
              <a:t/>
            </a:r>
            <a:endParaRPr b="0" i="0" sz="1800" u="none" cap="none" strike="noStrike">
              <a:solidFill>
                <a:schemeClr val="dk1"/>
              </a:solidFill>
              <a:latin typeface="Calibri"/>
              <a:ea typeface="Calibri"/>
              <a:cs typeface="Calibri"/>
              <a:sym typeface="Calibri"/>
            </a:endParaRPr>
          </a:p>
        </p:txBody>
      </p:sp>
      <p:sp>
        <p:nvSpPr>
          <p:cNvPr id="226" name="Shape 226"/>
          <p:cNvSpPr/>
          <p:nvPr/>
        </p:nvSpPr>
        <p:spPr>
          <a:xfrm>
            <a:off x="80147" y="6353865"/>
            <a:ext cx="8983800" cy="4617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lang="en-US" sz="1200">
                <a:solidFill>
                  <a:schemeClr val="dk1"/>
                </a:solidFill>
                <a:latin typeface="Calibri"/>
                <a:ea typeface="Calibri"/>
                <a:cs typeface="Calibri"/>
                <a:sym typeface="Calibri"/>
              </a:rPr>
              <a:t>Adapted from: Riley-Tillman, C.  (2014). EBA Brief for Social, Academic, and Emotional Behavior Risk Screener (SAEBRS). Retrieved from: </a:t>
            </a:r>
            <a:r>
              <a:rPr lang="en-US" sz="1200" u="sng">
                <a:solidFill>
                  <a:schemeClr val="hlink"/>
                </a:solidFill>
                <a:latin typeface="Calibri"/>
                <a:ea typeface="Calibri"/>
                <a:cs typeface="Calibri"/>
                <a:sym typeface="Calibri"/>
                <a:hlinkClick r:id="rId3"/>
              </a:rPr>
              <a:t>http://ebi.missouri.edu/?p=1116</a:t>
            </a:r>
            <a:r>
              <a:rPr lang="en-US" sz="1200">
                <a:solidFill>
                  <a:schemeClr val="dk1"/>
                </a:solidFill>
                <a:latin typeface="Calibri"/>
                <a:ea typeface="Calibri"/>
                <a:cs typeface="Calibri"/>
                <a:sym typeface="Calibri"/>
              </a:rPr>
              <a:t>  </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Shape 232"/>
          <p:cNvSpPr txBox="1"/>
          <p:nvPr>
            <p:ph type="title"/>
          </p:nvPr>
        </p:nvSpPr>
        <p:spPr>
          <a:xfrm>
            <a:off x="205481" y="156319"/>
            <a:ext cx="8642700" cy="1201800"/>
          </a:xfrm>
          <a:prstGeom prst="rect">
            <a:avLst/>
          </a:prstGeom>
          <a:solidFill>
            <a:schemeClr val="lt1"/>
          </a:solidFill>
          <a:ln>
            <a:noFill/>
          </a:ln>
        </p:spPr>
        <p:txBody>
          <a:bodyPr anchorCtr="0" anchor="ctr" bIns="45700" lIns="91425" rIns="91425" wrap="square" tIns="45700">
            <a:noAutofit/>
          </a:bodyPr>
          <a:lstStyle/>
          <a:p>
            <a:pPr indent="0" lvl="0" marL="0" marR="0" rtl="0" algn="l">
              <a:lnSpc>
                <a:spcPct val="90000"/>
              </a:lnSpc>
              <a:spcBef>
                <a:spcPts val="0"/>
              </a:spcBef>
              <a:buClr>
                <a:schemeClr val="dk1"/>
              </a:buClr>
              <a:buSzPct val="25000"/>
              <a:buFont typeface="Calibri"/>
              <a:buNone/>
            </a:pPr>
            <a:r>
              <a:rPr b="0" i="0" lang="en-US" sz="3600" u="none" cap="none" strike="noStrike">
                <a:solidFill>
                  <a:schemeClr val="dk1"/>
                </a:solidFill>
                <a:latin typeface="Calibri"/>
                <a:ea typeface="Calibri"/>
                <a:cs typeface="Calibri"/>
                <a:sym typeface="Calibri"/>
              </a:rPr>
              <a:t>Social, Academic, &amp; Emotional Behavior Risk Screener </a:t>
            </a:r>
            <a:br>
              <a:rPr b="0" i="0" lang="en-US" sz="3600" u="none" cap="none" strike="noStrike">
                <a:solidFill>
                  <a:schemeClr val="dk1"/>
                </a:solidFill>
                <a:latin typeface="Calibri"/>
                <a:ea typeface="Calibri"/>
                <a:cs typeface="Calibri"/>
                <a:sym typeface="Calibri"/>
              </a:rPr>
            </a:br>
            <a:r>
              <a:rPr b="0" i="0" lang="en-US" sz="1800" u="none" cap="none" strike="noStrike">
                <a:solidFill>
                  <a:schemeClr val="dk1"/>
                </a:solidFill>
                <a:latin typeface="Calibri"/>
                <a:ea typeface="Calibri"/>
                <a:cs typeface="Calibri"/>
                <a:sym typeface="Calibri"/>
              </a:rPr>
              <a:t>(Kilgus, Chafouleas, Riley-Tillman, &amp; von der Embse, 2013)</a:t>
            </a:r>
          </a:p>
        </p:txBody>
      </p:sp>
      <p:sp>
        <p:nvSpPr>
          <p:cNvPr id="233" name="Shape 233"/>
          <p:cNvSpPr txBox="1"/>
          <p:nvPr>
            <p:ph idx="1" type="body"/>
          </p:nvPr>
        </p:nvSpPr>
        <p:spPr>
          <a:xfrm>
            <a:off x="242463" y="1335549"/>
            <a:ext cx="8784300" cy="1462500"/>
          </a:xfrm>
          <a:prstGeom prst="rect">
            <a:avLst/>
          </a:prstGeom>
          <a:noFill/>
          <a:ln>
            <a:noFill/>
          </a:ln>
        </p:spPr>
        <p:txBody>
          <a:bodyPr anchorCtr="0" anchor="t" bIns="45700" lIns="91425" rIns="91425" wrap="square" tIns="45700">
            <a:noAutofit/>
          </a:bodyPr>
          <a:lstStyle/>
          <a:p>
            <a:pPr indent="0" lvl="0" marL="0" marR="0" rtl="0" algn="ctr">
              <a:lnSpc>
                <a:spcPct val="80000"/>
              </a:lnSpc>
              <a:spcBef>
                <a:spcPts val="0"/>
              </a:spcBef>
              <a:spcAft>
                <a:spcPts val="0"/>
              </a:spcAft>
              <a:buClr>
                <a:schemeClr val="dk1"/>
              </a:buClr>
              <a:buSzPct val="25000"/>
              <a:buFont typeface="Courgette"/>
              <a:buNone/>
            </a:pPr>
            <a:r>
              <a:t/>
            </a:r>
            <a:endParaRPr b="0" i="0" sz="300" u="sng" cap="none" strike="noStrike">
              <a:solidFill>
                <a:schemeClr val="dk1"/>
              </a:solidFill>
              <a:latin typeface="Calibri"/>
              <a:ea typeface="Calibri"/>
              <a:cs typeface="Calibri"/>
              <a:sym typeface="Calibri"/>
            </a:endParaRPr>
          </a:p>
          <a:p>
            <a:pPr indent="0" lvl="0" marL="0" marR="0" rtl="0" algn="l">
              <a:lnSpc>
                <a:spcPct val="80000"/>
              </a:lnSpc>
              <a:spcBef>
                <a:spcPts val="700"/>
              </a:spcBef>
              <a:spcAft>
                <a:spcPts val="0"/>
              </a:spcAft>
              <a:buClr>
                <a:schemeClr val="dk1"/>
              </a:buClr>
              <a:buSzPct val="25000"/>
              <a:buFont typeface="Arial"/>
              <a:buNone/>
            </a:pPr>
            <a:r>
              <a:rPr b="0" i="0" lang="en-US" sz="1900" u="none" cap="none" strike="noStrike">
                <a:solidFill>
                  <a:schemeClr val="dk1"/>
                </a:solidFill>
                <a:latin typeface="Calibri"/>
                <a:ea typeface="Calibri"/>
                <a:cs typeface="Calibri"/>
                <a:sym typeface="Calibri"/>
              </a:rPr>
              <a:t>Raters identify how frequently the student has displayed behaviors </a:t>
            </a:r>
            <a:r>
              <a:rPr b="0" i="0" lang="en-US" sz="1900" u="sng" cap="none" strike="noStrike">
                <a:solidFill>
                  <a:schemeClr val="dk1"/>
                </a:solidFill>
                <a:latin typeface="Calibri"/>
                <a:ea typeface="Calibri"/>
                <a:cs typeface="Calibri"/>
                <a:sym typeface="Calibri"/>
              </a:rPr>
              <a:t>during the previous month</a:t>
            </a:r>
            <a:r>
              <a:rPr b="0" i="0" lang="en-US" sz="1900" u="none" cap="none" strike="noStrike">
                <a:solidFill>
                  <a:schemeClr val="dk1"/>
                </a:solidFill>
                <a:latin typeface="Calibri"/>
                <a:ea typeface="Calibri"/>
                <a:cs typeface="Calibri"/>
                <a:sym typeface="Calibri"/>
              </a:rPr>
              <a:t> using the following 4-point Likert-type scale: </a:t>
            </a:r>
          </a:p>
          <a:p>
            <a:pPr indent="0" lvl="0" marL="0" marR="0" rtl="0" algn="l">
              <a:lnSpc>
                <a:spcPct val="80000"/>
              </a:lnSpc>
              <a:spcBef>
                <a:spcPts val="700"/>
              </a:spcBef>
              <a:spcAft>
                <a:spcPts val="0"/>
              </a:spcAft>
              <a:buClr>
                <a:schemeClr val="dk1"/>
              </a:buClr>
              <a:buSzPct val="25000"/>
              <a:buFont typeface="Arial"/>
              <a:buNone/>
            </a:pPr>
            <a:r>
              <a:rPr b="0" i="1" lang="en-US" sz="1900" u="none" cap="none" strike="noStrike">
                <a:solidFill>
                  <a:schemeClr val="dk1"/>
                </a:solidFill>
                <a:latin typeface="Calibri"/>
                <a:ea typeface="Calibri"/>
                <a:cs typeface="Calibri"/>
                <a:sym typeface="Calibri"/>
              </a:rPr>
              <a:t>	</a:t>
            </a:r>
            <a:r>
              <a:rPr b="0" i="0" lang="en-US" sz="1900" u="none" cap="none" strike="noStrike">
                <a:solidFill>
                  <a:schemeClr val="dk1"/>
                </a:solidFill>
                <a:latin typeface="Calibri"/>
                <a:ea typeface="Calibri"/>
                <a:cs typeface="Calibri"/>
                <a:sym typeface="Calibri"/>
              </a:rPr>
              <a:t>0 = </a:t>
            </a:r>
            <a:r>
              <a:rPr b="0" i="1" lang="en-US" sz="1900" u="none" cap="none" strike="noStrike">
                <a:solidFill>
                  <a:schemeClr val="dk1"/>
                </a:solidFill>
                <a:latin typeface="Calibri"/>
                <a:ea typeface="Calibri"/>
                <a:cs typeface="Calibri"/>
                <a:sym typeface="Calibri"/>
              </a:rPr>
              <a:t>Never</a:t>
            </a:r>
            <a:r>
              <a:rPr b="0" i="0" lang="en-US" sz="1900" u="none" cap="none" strike="noStrike">
                <a:solidFill>
                  <a:schemeClr val="dk1"/>
                </a:solidFill>
                <a:latin typeface="Calibri"/>
                <a:ea typeface="Calibri"/>
                <a:cs typeface="Calibri"/>
                <a:sym typeface="Calibri"/>
              </a:rPr>
              <a:t>, 1 = </a:t>
            </a:r>
            <a:r>
              <a:rPr b="0" i="1" lang="en-US" sz="1900" u="none" cap="none" strike="noStrike">
                <a:solidFill>
                  <a:schemeClr val="dk1"/>
                </a:solidFill>
                <a:latin typeface="Calibri"/>
                <a:ea typeface="Calibri"/>
                <a:cs typeface="Calibri"/>
                <a:sym typeface="Calibri"/>
              </a:rPr>
              <a:t>Sometimes</a:t>
            </a:r>
            <a:r>
              <a:rPr b="0" i="0" lang="en-US" sz="1900" u="none" cap="none" strike="noStrike">
                <a:solidFill>
                  <a:schemeClr val="dk1"/>
                </a:solidFill>
                <a:latin typeface="Calibri"/>
                <a:ea typeface="Calibri"/>
                <a:cs typeface="Calibri"/>
                <a:sym typeface="Calibri"/>
              </a:rPr>
              <a:t>, 2 = </a:t>
            </a:r>
            <a:r>
              <a:rPr b="0" i="1" lang="en-US" sz="1900" u="none" cap="none" strike="noStrike">
                <a:solidFill>
                  <a:schemeClr val="dk1"/>
                </a:solidFill>
                <a:latin typeface="Calibri"/>
                <a:ea typeface="Calibri"/>
                <a:cs typeface="Calibri"/>
                <a:sym typeface="Calibri"/>
              </a:rPr>
              <a:t>Often</a:t>
            </a:r>
            <a:r>
              <a:rPr b="0" i="0" lang="en-US" sz="1900" u="none" cap="none" strike="noStrike">
                <a:solidFill>
                  <a:schemeClr val="dk1"/>
                </a:solidFill>
                <a:latin typeface="Calibri"/>
                <a:ea typeface="Calibri"/>
                <a:cs typeface="Calibri"/>
                <a:sym typeface="Calibri"/>
              </a:rPr>
              <a:t>, 3 = </a:t>
            </a:r>
            <a:r>
              <a:rPr b="0" i="1" lang="en-US" sz="1900" u="none" cap="none" strike="noStrike">
                <a:solidFill>
                  <a:schemeClr val="dk1"/>
                </a:solidFill>
                <a:latin typeface="Calibri"/>
                <a:ea typeface="Calibri"/>
                <a:cs typeface="Calibri"/>
                <a:sym typeface="Calibri"/>
              </a:rPr>
              <a:t>Almost Always</a:t>
            </a:r>
          </a:p>
          <a:p>
            <a:pPr indent="0" lvl="0" marL="0" marR="0" rtl="0" algn="l">
              <a:lnSpc>
                <a:spcPct val="80000"/>
              </a:lnSpc>
              <a:spcBef>
                <a:spcPts val="700"/>
              </a:spcBef>
              <a:buClr>
                <a:srgbClr val="000000"/>
              </a:buClr>
              <a:buSzPct val="25000"/>
              <a:buFont typeface="Arial"/>
              <a:buNone/>
            </a:pPr>
            <a:r>
              <a:rPr b="0" i="0" lang="en-US" sz="1900" u="none" cap="none" strike="noStrike">
                <a:solidFill>
                  <a:srgbClr val="000000"/>
                </a:solidFill>
                <a:latin typeface="Calibri"/>
                <a:ea typeface="Calibri"/>
                <a:cs typeface="Calibri"/>
                <a:sym typeface="Calibri"/>
              </a:rPr>
              <a:t>Negatively worded items are reversed scored.</a:t>
            </a:r>
          </a:p>
        </p:txBody>
      </p:sp>
      <p:graphicFrame>
        <p:nvGraphicFramePr>
          <p:cNvPr id="234" name="Shape 234"/>
          <p:cNvGraphicFramePr/>
          <p:nvPr/>
        </p:nvGraphicFramePr>
        <p:xfrm>
          <a:off x="157317" y="2798064"/>
          <a:ext cx="3000000" cy="3000000"/>
        </p:xfrm>
        <a:graphic>
          <a:graphicData uri="http://schemas.openxmlformats.org/drawingml/2006/table">
            <a:tbl>
              <a:tblPr bandRow="1" firstRow="1">
                <a:noFill/>
                <a:tableStyleId>{CD51BCC8-51E2-4203-9193-B7D1177AADF0}</a:tableStyleId>
              </a:tblPr>
              <a:tblGrid>
                <a:gridCol w="2625200"/>
                <a:gridCol w="3208600"/>
                <a:gridCol w="2916900"/>
              </a:tblGrid>
              <a:tr h="228600">
                <a:tc>
                  <a:txBody>
                    <a:bodyPr>
                      <a:noAutofit/>
                    </a:bodyPr>
                    <a:lstStyle/>
                    <a:p>
                      <a:pPr indent="0" lvl="0" marL="0" marR="0" rtl="0" algn="l">
                        <a:spcBef>
                          <a:spcPts val="0"/>
                        </a:spcBef>
                        <a:buSzPct val="25000"/>
                        <a:buNone/>
                      </a:pPr>
                      <a:r>
                        <a:rPr lang="en-US" sz="1800" u="none" cap="none" strike="noStrike"/>
                        <a:t>Social Behavior </a:t>
                      </a:r>
                    </a:p>
                  </a:txBody>
                  <a:tcPr marT="45725" marB="45725" marR="91450" marL="91450"/>
                </a:tc>
                <a:tc>
                  <a:txBody>
                    <a:bodyPr>
                      <a:noAutofit/>
                    </a:bodyPr>
                    <a:lstStyle/>
                    <a:p>
                      <a:pPr indent="0" lvl="0" marL="0" marR="0" rtl="0" algn="l">
                        <a:spcBef>
                          <a:spcPts val="0"/>
                        </a:spcBef>
                        <a:buSzPct val="25000"/>
                        <a:buNone/>
                      </a:pPr>
                      <a:r>
                        <a:rPr lang="en-US" sz="1800"/>
                        <a:t>Academic Behavior </a:t>
                      </a:r>
                    </a:p>
                  </a:txBody>
                  <a:tcPr marT="45725" marB="45725" marR="91450" marL="91450">
                    <a:solidFill>
                      <a:srgbClr val="95C674"/>
                    </a:solidFill>
                  </a:tcPr>
                </a:tc>
                <a:tc>
                  <a:txBody>
                    <a:bodyPr>
                      <a:noAutofit/>
                    </a:bodyPr>
                    <a:lstStyle/>
                    <a:p>
                      <a:pPr indent="0" lvl="0" marL="0" marR="0" rtl="0" algn="l">
                        <a:spcBef>
                          <a:spcPts val="0"/>
                        </a:spcBef>
                        <a:buSzPct val="25000"/>
                        <a:buNone/>
                      </a:pPr>
                      <a:r>
                        <a:rPr lang="en-US" sz="1800"/>
                        <a:t>Emotional Behavior </a:t>
                      </a:r>
                    </a:p>
                  </a:txBody>
                  <a:tcPr marT="45725" marB="45725" marR="91450" marL="91450">
                    <a:solidFill>
                      <a:srgbClr val="DF6613"/>
                    </a:solidFill>
                  </a:tcPr>
                </a:tc>
              </a:tr>
              <a:tr h="228600">
                <a:tc>
                  <a:txBody>
                    <a:bodyPr>
                      <a:noAutofit/>
                    </a:bodyPr>
                    <a:lstStyle/>
                    <a:p>
                      <a:pPr indent="0" lvl="0" marL="0" marR="0" rtl="0" algn="l">
                        <a:spcBef>
                          <a:spcPts val="0"/>
                        </a:spcBef>
                        <a:buSzPct val="25000"/>
                        <a:buNone/>
                      </a:pPr>
                      <a:r>
                        <a:rPr lang="en-US" sz="1800"/>
                        <a:t>Arguing </a:t>
                      </a:r>
                    </a:p>
                  </a:txBody>
                  <a:tcPr marT="0" marB="0" marR="91450" marL="91450"/>
                </a:tc>
                <a:tc>
                  <a:txBody>
                    <a:bodyPr>
                      <a:noAutofit/>
                    </a:bodyPr>
                    <a:lstStyle/>
                    <a:p>
                      <a:pPr indent="0" lvl="0" marL="0" marR="0" rtl="0" algn="l">
                        <a:spcBef>
                          <a:spcPts val="0"/>
                        </a:spcBef>
                        <a:buSzPct val="25000"/>
                        <a:buNone/>
                      </a:pPr>
                      <a:r>
                        <a:rPr lang="en-US" sz="1800"/>
                        <a:t>Interest in academic topics </a:t>
                      </a:r>
                    </a:p>
                  </a:txBody>
                  <a:tcPr marT="0" marB="0" marR="91450" marL="91450">
                    <a:solidFill>
                      <a:srgbClr val="C4E0B2"/>
                    </a:solidFill>
                  </a:tcPr>
                </a:tc>
                <a:tc>
                  <a:txBody>
                    <a:bodyPr>
                      <a:noAutofit/>
                    </a:bodyPr>
                    <a:lstStyle/>
                    <a:p>
                      <a:pPr indent="0" lvl="0" marL="0" marR="0" rtl="0" algn="l">
                        <a:spcBef>
                          <a:spcPts val="0"/>
                        </a:spcBef>
                        <a:buSzPct val="25000"/>
                        <a:buNone/>
                      </a:pPr>
                      <a:r>
                        <a:rPr lang="en-US" sz="1800"/>
                        <a:t>Sadness </a:t>
                      </a:r>
                    </a:p>
                  </a:txBody>
                  <a:tcPr marT="0" marB="0" marR="91450" marL="91450">
                    <a:solidFill>
                      <a:srgbClr val="F4B081"/>
                    </a:solidFill>
                  </a:tcPr>
                </a:tc>
              </a:tr>
              <a:tr h="228600">
                <a:tc>
                  <a:txBody>
                    <a:bodyPr>
                      <a:noAutofit/>
                    </a:bodyPr>
                    <a:lstStyle/>
                    <a:p>
                      <a:pPr indent="0" lvl="0" marL="0" marR="0" rtl="0" algn="l">
                        <a:spcBef>
                          <a:spcPts val="0"/>
                        </a:spcBef>
                        <a:buSzPct val="25000"/>
                        <a:buNone/>
                      </a:pPr>
                      <a:r>
                        <a:rPr lang="en-US" sz="1800"/>
                        <a:t>Cooperation with peers </a:t>
                      </a:r>
                    </a:p>
                  </a:txBody>
                  <a:tcPr marT="0" marB="0" marR="91450" marL="91450"/>
                </a:tc>
                <a:tc>
                  <a:txBody>
                    <a:bodyPr>
                      <a:noAutofit/>
                    </a:bodyPr>
                    <a:lstStyle/>
                    <a:p>
                      <a:pPr indent="0" lvl="0" marL="0" marR="0" rtl="0" algn="l">
                        <a:spcBef>
                          <a:spcPts val="0"/>
                        </a:spcBef>
                        <a:buSzPct val="25000"/>
                        <a:buNone/>
                      </a:pPr>
                      <a:r>
                        <a:rPr lang="en-US" sz="1800"/>
                        <a:t>Preparedness for instruction </a:t>
                      </a:r>
                    </a:p>
                  </a:txBody>
                  <a:tcPr marT="0" marB="0" marR="91450" marL="91450">
                    <a:solidFill>
                      <a:srgbClr val="E1EFD8"/>
                    </a:solidFill>
                  </a:tcPr>
                </a:tc>
                <a:tc>
                  <a:txBody>
                    <a:bodyPr>
                      <a:noAutofit/>
                    </a:bodyPr>
                    <a:lstStyle/>
                    <a:p>
                      <a:pPr indent="0" lvl="0" marL="0" marR="0" rtl="0" algn="l">
                        <a:spcBef>
                          <a:spcPts val="0"/>
                        </a:spcBef>
                        <a:buSzPct val="25000"/>
                        <a:buNone/>
                      </a:pPr>
                      <a:r>
                        <a:rPr lang="en-US" sz="1800"/>
                        <a:t>Fearfulness</a:t>
                      </a:r>
                    </a:p>
                  </a:txBody>
                  <a:tcPr marT="0" marB="0" marR="91450" marL="91450">
                    <a:solidFill>
                      <a:srgbClr val="FBE4D4"/>
                    </a:solidFill>
                  </a:tcPr>
                </a:tc>
              </a:tr>
              <a:tr h="228600">
                <a:tc>
                  <a:txBody>
                    <a:bodyPr>
                      <a:noAutofit/>
                    </a:bodyPr>
                    <a:lstStyle/>
                    <a:p>
                      <a:pPr indent="0" lvl="0" marL="0" marR="0" rtl="0" algn="l">
                        <a:spcBef>
                          <a:spcPts val="0"/>
                        </a:spcBef>
                        <a:buSzPct val="25000"/>
                        <a:buNone/>
                      </a:pPr>
                      <a:r>
                        <a:rPr i="0" lang="en-US" sz="1800"/>
                        <a:t>Temper outbursts </a:t>
                      </a:r>
                    </a:p>
                  </a:txBody>
                  <a:tcPr marT="0" marB="0" marR="91450" marL="91450"/>
                </a:tc>
                <a:tc>
                  <a:txBody>
                    <a:bodyPr>
                      <a:noAutofit/>
                    </a:bodyPr>
                    <a:lstStyle/>
                    <a:p>
                      <a:pPr indent="0" lvl="0" marL="0" marR="0" rtl="0" algn="l">
                        <a:spcBef>
                          <a:spcPts val="0"/>
                        </a:spcBef>
                        <a:buSzPct val="25000"/>
                        <a:buNone/>
                      </a:pPr>
                      <a:r>
                        <a:rPr lang="en-US" sz="1800"/>
                        <a:t>Production of acceptable work </a:t>
                      </a:r>
                    </a:p>
                  </a:txBody>
                  <a:tcPr marT="0" marB="0" marR="91450" marL="91450">
                    <a:solidFill>
                      <a:srgbClr val="C4E0B2"/>
                    </a:solidFill>
                  </a:tcPr>
                </a:tc>
                <a:tc>
                  <a:txBody>
                    <a:bodyPr>
                      <a:noAutofit/>
                    </a:bodyPr>
                    <a:lstStyle/>
                    <a:p>
                      <a:pPr indent="0" lvl="0" marL="0" marR="0" rtl="0" algn="l">
                        <a:spcBef>
                          <a:spcPts val="0"/>
                        </a:spcBef>
                        <a:buSzPct val="25000"/>
                        <a:buNone/>
                      </a:pPr>
                      <a:r>
                        <a:rPr lang="en-US" sz="1800"/>
                        <a:t>Adaptable to change </a:t>
                      </a:r>
                    </a:p>
                  </a:txBody>
                  <a:tcPr marT="0" marB="0" marR="91450" marL="91450">
                    <a:solidFill>
                      <a:srgbClr val="F4B081"/>
                    </a:solidFill>
                  </a:tcPr>
                </a:tc>
              </a:tr>
              <a:tr h="517375">
                <a:tc>
                  <a:txBody>
                    <a:bodyPr>
                      <a:noAutofit/>
                    </a:bodyPr>
                    <a:lstStyle/>
                    <a:p>
                      <a:pPr indent="0" lvl="0" marL="0" marR="0" rtl="0" algn="l">
                        <a:spcBef>
                          <a:spcPts val="0"/>
                        </a:spcBef>
                        <a:buSzPct val="25000"/>
                        <a:buNone/>
                      </a:pPr>
                      <a:r>
                        <a:rPr i="0" lang="en-US" sz="1800"/>
                        <a:t>Disruptive behavior </a:t>
                      </a:r>
                    </a:p>
                  </a:txBody>
                  <a:tcPr marT="0" marB="0" marR="91450" marL="91450"/>
                </a:tc>
                <a:tc>
                  <a:txBody>
                    <a:bodyPr>
                      <a:noAutofit/>
                    </a:bodyPr>
                    <a:lstStyle/>
                    <a:p>
                      <a:pPr indent="0" lvl="0" marL="0" marR="0" rtl="0" algn="l">
                        <a:spcBef>
                          <a:spcPts val="0"/>
                        </a:spcBef>
                        <a:buSzPct val="25000"/>
                        <a:buNone/>
                      </a:pPr>
                      <a:r>
                        <a:rPr lang="en-US" sz="1800"/>
                        <a:t>Difficulty working independently </a:t>
                      </a:r>
                    </a:p>
                  </a:txBody>
                  <a:tcPr marT="0" marB="0" marR="91450" marL="91450">
                    <a:solidFill>
                      <a:srgbClr val="E1EFD8"/>
                    </a:solidFill>
                  </a:tcPr>
                </a:tc>
                <a:tc>
                  <a:txBody>
                    <a:bodyPr>
                      <a:noAutofit/>
                    </a:bodyPr>
                    <a:lstStyle/>
                    <a:p>
                      <a:pPr indent="0" lvl="0" marL="0" marR="0" rtl="0" algn="l">
                        <a:spcBef>
                          <a:spcPts val="0"/>
                        </a:spcBef>
                        <a:buSzPct val="25000"/>
                        <a:buNone/>
                      </a:pPr>
                      <a:r>
                        <a:rPr lang="en-US" sz="1800"/>
                        <a:t>Positive attitude </a:t>
                      </a:r>
                    </a:p>
                  </a:txBody>
                  <a:tcPr marT="0" marB="0" marR="91450" marL="91450">
                    <a:solidFill>
                      <a:srgbClr val="FBE4D4"/>
                    </a:solidFill>
                  </a:tcPr>
                </a:tc>
              </a:tr>
              <a:tr h="228600">
                <a:tc>
                  <a:txBody>
                    <a:bodyPr>
                      <a:noAutofit/>
                    </a:bodyPr>
                    <a:lstStyle/>
                    <a:p>
                      <a:pPr indent="0" lvl="0" marL="0" marR="0" rtl="0" algn="l">
                        <a:spcBef>
                          <a:spcPts val="0"/>
                        </a:spcBef>
                        <a:buSzPct val="25000"/>
                        <a:buNone/>
                      </a:pPr>
                      <a:r>
                        <a:rPr lang="en-US" sz="1800"/>
                        <a:t>Polite and socially appropriate responses toward others </a:t>
                      </a:r>
                    </a:p>
                  </a:txBody>
                  <a:tcPr marT="0" marB="0" marR="91450" marL="91450"/>
                </a:tc>
                <a:tc>
                  <a:txBody>
                    <a:bodyPr>
                      <a:noAutofit/>
                    </a:bodyPr>
                    <a:lstStyle/>
                    <a:p>
                      <a:pPr indent="0" lvl="0" marL="0" marR="0" rtl="0" algn="l">
                        <a:spcBef>
                          <a:spcPts val="0"/>
                        </a:spcBef>
                        <a:buSzPct val="25000"/>
                        <a:buNone/>
                      </a:pPr>
                      <a:r>
                        <a:rPr lang="en-US" sz="1800"/>
                        <a:t>Distractedness</a:t>
                      </a:r>
                    </a:p>
                  </a:txBody>
                  <a:tcPr marT="0" marB="0" marR="91450" marL="91450">
                    <a:solidFill>
                      <a:srgbClr val="C4E0B2"/>
                    </a:solidFill>
                  </a:tcPr>
                </a:tc>
                <a:tc>
                  <a:txBody>
                    <a:bodyPr>
                      <a:noAutofit/>
                    </a:bodyPr>
                    <a:lstStyle/>
                    <a:p>
                      <a:pPr indent="0" lvl="0" marL="0" marR="0" rtl="0" algn="l">
                        <a:spcBef>
                          <a:spcPts val="0"/>
                        </a:spcBef>
                        <a:buSzPct val="25000"/>
                        <a:buNone/>
                      </a:pPr>
                      <a:r>
                        <a:rPr lang="en-US" sz="1800"/>
                        <a:t>Worry</a:t>
                      </a:r>
                    </a:p>
                  </a:txBody>
                  <a:tcPr marT="0" marB="0" marR="91450" marL="91450">
                    <a:solidFill>
                      <a:srgbClr val="F4B081"/>
                    </a:solidFill>
                  </a:tcPr>
                </a:tc>
              </a:tr>
              <a:tr h="228600">
                <a:tc>
                  <a:txBody>
                    <a:bodyPr>
                      <a:noAutofit/>
                    </a:bodyPr>
                    <a:lstStyle/>
                    <a:p>
                      <a:pPr indent="0" lvl="0" marL="0" marR="0" rtl="0" algn="l">
                        <a:spcBef>
                          <a:spcPts val="0"/>
                        </a:spcBef>
                        <a:buSzPct val="25000"/>
                        <a:buNone/>
                      </a:pPr>
                      <a:r>
                        <a:rPr lang="en-US" sz="1800"/>
                        <a:t>Impulsiveness</a:t>
                      </a:r>
                    </a:p>
                  </a:txBody>
                  <a:tcPr marT="0" marB="0" marR="91450" marL="91450"/>
                </a:tc>
                <a:tc>
                  <a:txBody>
                    <a:bodyPr>
                      <a:noAutofit/>
                    </a:bodyPr>
                    <a:lstStyle/>
                    <a:p>
                      <a:pPr indent="0" lvl="0" marL="0" marR="0" rtl="0" algn="l">
                        <a:spcBef>
                          <a:spcPts val="0"/>
                        </a:spcBef>
                        <a:buSzPct val="25000"/>
                        <a:buNone/>
                      </a:pPr>
                      <a:r>
                        <a:rPr lang="en-US" sz="1800"/>
                        <a:t>Academic engagement </a:t>
                      </a:r>
                    </a:p>
                  </a:txBody>
                  <a:tcPr marT="0" marB="0" marR="91450" marL="91450">
                    <a:solidFill>
                      <a:srgbClr val="E1EFD8"/>
                    </a:solidFill>
                  </a:tcPr>
                </a:tc>
                <a:tc>
                  <a:txBody>
                    <a:bodyPr>
                      <a:noAutofit/>
                    </a:bodyPr>
                    <a:lstStyle/>
                    <a:p>
                      <a:pPr indent="0" lvl="0" marL="0" marR="0" rtl="0" algn="l">
                        <a:spcBef>
                          <a:spcPts val="0"/>
                        </a:spcBef>
                        <a:buSzPct val="25000"/>
                        <a:buNone/>
                      </a:pPr>
                      <a:r>
                        <a:rPr lang="en-US" sz="1800"/>
                        <a:t>Difficulty rebounding from setbacks </a:t>
                      </a:r>
                    </a:p>
                  </a:txBody>
                  <a:tcPr marT="0" marB="0" marR="91450" marL="91450">
                    <a:solidFill>
                      <a:srgbClr val="FBE4D4"/>
                    </a:solidFill>
                  </a:tcPr>
                </a:tc>
              </a:tr>
              <a:tr h="370850">
                <a:tc>
                  <a:txBody>
                    <a:bodyPr>
                      <a:noAutofit/>
                    </a:bodyPr>
                    <a:lstStyle/>
                    <a:p>
                      <a:pPr indent="0" lvl="0" marL="0" marR="0" rtl="0" algn="l">
                        <a:spcBef>
                          <a:spcPts val="0"/>
                        </a:spcBef>
                        <a:buSzPct val="25000"/>
                        <a:buNone/>
                      </a:pPr>
                      <a:r>
                        <a:t/>
                      </a:r>
                      <a:endParaRPr sz="1800"/>
                    </a:p>
                  </a:txBody>
                  <a:tcPr marT="0" marB="0" marR="91450" marL="91450"/>
                </a:tc>
                <a:tc>
                  <a:txBody>
                    <a:bodyPr>
                      <a:noAutofit/>
                    </a:bodyPr>
                    <a:lstStyle/>
                    <a:p>
                      <a:pPr indent="0" lvl="0" marL="0" marR="0" rtl="0" algn="l">
                        <a:spcBef>
                          <a:spcPts val="0"/>
                        </a:spcBef>
                        <a:buSzPct val="25000"/>
                        <a:buNone/>
                      </a:pPr>
                      <a:r>
                        <a:t/>
                      </a:r>
                      <a:endParaRPr sz="1800"/>
                    </a:p>
                  </a:txBody>
                  <a:tcPr marT="0" marB="0" marR="91450" marL="91450">
                    <a:solidFill>
                      <a:srgbClr val="C4E0B2"/>
                    </a:solidFill>
                  </a:tcPr>
                </a:tc>
                <a:tc>
                  <a:txBody>
                    <a:bodyPr>
                      <a:noAutofit/>
                    </a:bodyPr>
                    <a:lstStyle/>
                    <a:p>
                      <a:pPr indent="0" lvl="0" marL="0" marR="0" rtl="0" algn="l">
                        <a:spcBef>
                          <a:spcPts val="0"/>
                        </a:spcBef>
                        <a:buSzPct val="25000"/>
                        <a:buNone/>
                      </a:pPr>
                      <a:r>
                        <a:rPr lang="en-US" sz="1800"/>
                        <a:t>Withdrawal </a:t>
                      </a:r>
                    </a:p>
                  </a:txBody>
                  <a:tcPr marT="0" marB="0" marR="91450" marL="91450">
                    <a:solidFill>
                      <a:srgbClr val="F4B081"/>
                    </a:solidFill>
                  </a:tcPr>
                </a:tc>
              </a:tr>
            </a:tbl>
          </a:graphicData>
        </a:graphic>
      </p:graphicFrame>
      <p:sp>
        <p:nvSpPr>
          <p:cNvPr id="235" name="Shape 235"/>
          <p:cNvSpPr/>
          <p:nvPr/>
        </p:nvSpPr>
        <p:spPr>
          <a:xfrm>
            <a:off x="80147" y="6405235"/>
            <a:ext cx="8983800" cy="4617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lang="en-US" sz="1200">
                <a:solidFill>
                  <a:schemeClr val="dk1"/>
                </a:solidFill>
                <a:latin typeface="Calibri"/>
                <a:ea typeface="Calibri"/>
                <a:cs typeface="Calibri"/>
                <a:sym typeface="Calibri"/>
              </a:rPr>
              <a:t>Adapted from: Riley-Tillman, C.  (2014). EBA Brief for Social, Academic, and Emotional Behavior Risk Screener (SAEBRS). Retrieved from: </a:t>
            </a:r>
            <a:r>
              <a:rPr lang="en-US" sz="1200" u="sng">
                <a:solidFill>
                  <a:schemeClr val="hlink"/>
                </a:solidFill>
                <a:latin typeface="Calibri"/>
                <a:ea typeface="Calibri"/>
                <a:cs typeface="Calibri"/>
                <a:sym typeface="Calibri"/>
                <a:hlinkClick r:id="rId3"/>
              </a:rPr>
              <a:t>http://ebi.missouri.edu/?p=1116</a:t>
            </a:r>
            <a:r>
              <a:rPr lang="en-US" sz="1200">
                <a:solidFill>
                  <a:schemeClr val="dk1"/>
                </a:solidFill>
                <a:latin typeface="Calibri"/>
                <a:ea typeface="Calibri"/>
                <a:cs typeface="Calibri"/>
                <a:sym typeface="Calibri"/>
              </a:rPr>
              <a:t>  </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Shape 240"/>
          <p:cNvSpPr txBox="1"/>
          <p:nvPr>
            <p:ph type="title"/>
          </p:nvPr>
        </p:nvSpPr>
        <p:spPr>
          <a:xfrm>
            <a:off x="0" y="125743"/>
            <a:ext cx="9144000" cy="588900"/>
          </a:xfrm>
          <a:prstGeom prst="rect">
            <a:avLst/>
          </a:prstGeom>
          <a:noFill/>
          <a:ln>
            <a:noFill/>
          </a:ln>
        </p:spPr>
        <p:txBody>
          <a:bodyPr anchorCtr="0" anchor="ctr" bIns="45700" lIns="91425" rIns="91425" wrap="square" tIns="45700">
            <a:noAutofit/>
          </a:bodyPr>
          <a:lstStyle/>
          <a:p>
            <a:pPr indent="0" lvl="0" marL="0" marR="0" rtl="0" algn="l">
              <a:lnSpc>
                <a:spcPct val="90000"/>
              </a:lnSpc>
              <a:spcBef>
                <a:spcPts val="0"/>
              </a:spcBef>
              <a:buClr>
                <a:schemeClr val="dk1"/>
              </a:buClr>
              <a:buSzPct val="25000"/>
              <a:buFont typeface="Calibri"/>
              <a:buNone/>
            </a:pPr>
            <a:r>
              <a:rPr b="0" i="0" lang="en-US" sz="2800" u="none" cap="none" strike="noStrike">
                <a:solidFill>
                  <a:schemeClr val="dk1"/>
                </a:solidFill>
                <a:latin typeface="Calibri"/>
                <a:ea typeface="Calibri"/>
                <a:cs typeface="Calibri"/>
                <a:sym typeface="Calibri"/>
              </a:rPr>
              <a:t>Social, Academic, &amp; Emotional Behavior Risk Screener </a:t>
            </a:r>
            <a:br>
              <a:rPr b="0" i="0" lang="en-US" sz="2400" u="none" cap="none" strike="noStrike">
                <a:solidFill>
                  <a:schemeClr val="dk1"/>
                </a:solidFill>
                <a:latin typeface="Calibri"/>
                <a:ea typeface="Calibri"/>
                <a:cs typeface="Calibri"/>
                <a:sym typeface="Calibri"/>
              </a:rPr>
            </a:br>
            <a:r>
              <a:rPr b="0" i="0" lang="en-US" sz="1600" u="none" cap="none" strike="noStrike">
                <a:solidFill>
                  <a:schemeClr val="dk1"/>
                </a:solidFill>
                <a:latin typeface="Calibri"/>
                <a:ea typeface="Calibri"/>
                <a:cs typeface="Calibri"/>
                <a:sym typeface="Calibri"/>
              </a:rPr>
              <a:t>(Kilgus, Chafouleas, Riley-Tillman, &amp; von der Embse, 2013</a:t>
            </a:r>
            <a:r>
              <a:rPr b="0" i="0" lang="en-US" sz="1200" u="none" cap="none" strike="noStrike">
                <a:solidFill>
                  <a:schemeClr val="dk1"/>
                </a:solidFill>
                <a:latin typeface="Calibri"/>
                <a:ea typeface="Calibri"/>
                <a:cs typeface="Calibri"/>
                <a:sym typeface="Calibri"/>
              </a:rPr>
              <a:t>)</a:t>
            </a:r>
          </a:p>
        </p:txBody>
      </p:sp>
      <p:graphicFrame>
        <p:nvGraphicFramePr>
          <p:cNvPr id="241" name="Shape 241"/>
          <p:cNvGraphicFramePr/>
          <p:nvPr/>
        </p:nvGraphicFramePr>
        <p:xfrm>
          <a:off x="0" y="906831"/>
          <a:ext cx="3000000" cy="3000000"/>
        </p:xfrm>
        <a:graphic>
          <a:graphicData uri="http://schemas.openxmlformats.org/drawingml/2006/table">
            <a:tbl>
              <a:tblPr bandRow="1" firstRow="1">
                <a:noFill/>
                <a:tableStyleId>{9FFCB09C-3803-4D2A-8F42-025ACDA0BD64}</a:tableStyleId>
              </a:tblPr>
              <a:tblGrid>
                <a:gridCol w="555375"/>
                <a:gridCol w="2816325"/>
                <a:gridCol w="1267750"/>
                <a:gridCol w="1330700"/>
                <a:gridCol w="1339675"/>
                <a:gridCol w="1834200"/>
              </a:tblGrid>
              <a:tr h="368875">
                <a:tc rowSpan="20">
                  <a:txBody>
                    <a:bodyPr>
                      <a:noAutofit/>
                    </a:bodyPr>
                    <a:lstStyle/>
                    <a:p>
                      <a:pPr indent="0" lvl="0" marL="0" marR="0" rtl="0" algn="ctr">
                        <a:spcBef>
                          <a:spcPts val="0"/>
                        </a:spcBef>
                        <a:buSzPct val="25000"/>
                        <a:buNone/>
                      </a:pPr>
                      <a:r>
                        <a:rPr lang="en-US" sz="3600">
                          <a:latin typeface="Times New Roman"/>
                          <a:ea typeface="Times New Roman"/>
                          <a:cs typeface="Times New Roman"/>
                          <a:sym typeface="Times New Roman"/>
                        </a:rPr>
                        <a:t>SCORING</a:t>
                      </a:r>
                    </a:p>
                  </a:txBody>
                  <a:tcPr marT="45725" marB="45725" marR="91450" marL="91450" anchor="ctr"/>
                </a:tc>
                <a:tc>
                  <a:txBody>
                    <a:bodyPr>
                      <a:noAutofit/>
                    </a:bodyPr>
                    <a:lstStyle/>
                    <a:p>
                      <a:pPr indent="0" lvl="0" marL="0" marR="0" rtl="0" algn="ctr">
                        <a:spcBef>
                          <a:spcPts val="0"/>
                        </a:spcBef>
                        <a:buSzPct val="25000"/>
                        <a:buNone/>
                      </a:pPr>
                      <a:r>
                        <a:rPr lang="en-US" sz="1800">
                          <a:latin typeface="Times New Roman"/>
                          <a:ea typeface="Times New Roman"/>
                          <a:cs typeface="Times New Roman"/>
                          <a:sym typeface="Times New Roman"/>
                        </a:rPr>
                        <a:t>Social Behavior</a:t>
                      </a:r>
                    </a:p>
                  </a:txBody>
                  <a:tcPr marT="45725" marB="45725" marR="91450" marL="91450" anchor="ctr"/>
                </a:tc>
                <a:tc>
                  <a:txBody>
                    <a:bodyPr>
                      <a:noAutofit/>
                    </a:bodyPr>
                    <a:lstStyle/>
                    <a:p>
                      <a:pPr indent="0" lvl="0" marL="0" marR="0" rtl="0" algn="ctr">
                        <a:spcBef>
                          <a:spcPts val="0"/>
                        </a:spcBef>
                        <a:buSzPct val="25000"/>
                        <a:buNone/>
                      </a:pPr>
                      <a:r>
                        <a:rPr lang="en-US" sz="1800">
                          <a:latin typeface="Times New Roman"/>
                          <a:ea typeface="Times New Roman"/>
                          <a:cs typeface="Times New Roman"/>
                          <a:sym typeface="Times New Roman"/>
                        </a:rPr>
                        <a:t>Never</a:t>
                      </a:r>
                    </a:p>
                  </a:txBody>
                  <a:tcPr marT="45725" marB="45725" marR="91450" marL="91450" anchor="ctr"/>
                </a:tc>
                <a:tc>
                  <a:txBody>
                    <a:bodyPr>
                      <a:noAutofit/>
                    </a:bodyPr>
                    <a:lstStyle/>
                    <a:p>
                      <a:pPr indent="0" lvl="0" marL="0" marR="0" rtl="0" algn="ctr">
                        <a:spcBef>
                          <a:spcPts val="0"/>
                        </a:spcBef>
                        <a:buSzPct val="25000"/>
                        <a:buNone/>
                      </a:pPr>
                      <a:r>
                        <a:rPr lang="en-US" sz="1800">
                          <a:latin typeface="Times New Roman"/>
                          <a:ea typeface="Times New Roman"/>
                          <a:cs typeface="Times New Roman"/>
                          <a:sym typeface="Times New Roman"/>
                        </a:rPr>
                        <a:t>Sometimes</a:t>
                      </a:r>
                    </a:p>
                  </a:txBody>
                  <a:tcPr marT="45725" marB="45725" marR="91450" marL="91450" anchor="ctr"/>
                </a:tc>
                <a:tc>
                  <a:txBody>
                    <a:bodyPr>
                      <a:noAutofit/>
                    </a:bodyPr>
                    <a:lstStyle/>
                    <a:p>
                      <a:pPr indent="0" lvl="0" marL="0" marR="0" rtl="0" algn="ctr">
                        <a:spcBef>
                          <a:spcPts val="0"/>
                        </a:spcBef>
                        <a:buSzPct val="25000"/>
                        <a:buNone/>
                      </a:pPr>
                      <a:r>
                        <a:rPr lang="en-US" sz="1800">
                          <a:latin typeface="Times New Roman"/>
                          <a:ea typeface="Times New Roman"/>
                          <a:cs typeface="Times New Roman"/>
                          <a:sym typeface="Times New Roman"/>
                        </a:rPr>
                        <a:t>Often</a:t>
                      </a:r>
                    </a:p>
                  </a:txBody>
                  <a:tcPr marT="45725" marB="45725" marR="91450" marL="91450" anchor="ctr"/>
                </a:tc>
                <a:tc>
                  <a:txBody>
                    <a:bodyPr>
                      <a:noAutofit/>
                    </a:bodyPr>
                    <a:lstStyle/>
                    <a:p>
                      <a:pPr indent="0" lvl="0" marL="0" marR="0" rtl="0" algn="ctr">
                        <a:spcBef>
                          <a:spcPts val="0"/>
                        </a:spcBef>
                        <a:buSzPct val="25000"/>
                        <a:buNone/>
                      </a:pPr>
                      <a:r>
                        <a:rPr lang="en-US" sz="1800">
                          <a:latin typeface="Times New Roman"/>
                          <a:ea typeface="Times New Roman"/>
                          <a:cs typeface="Times New Roman"/>
                          <a:sym typeface="Times New Roman"/>
                        </a:rPr>
                        <a:t>Almost Always</a:t>
                      </a:r>
                    </a:p>
                  </a:txBody>
                  <a:tcPr marT="45725" marB="45725" marR="91450" marL="91450" anchor="ctr"/>
                </a:tc>
              </a:tr>
              <a:tr h="228600">
                <a:tc vMerge="1"/>
                <a:tc>
                  <a:txBody>
                    <a:bodyPr>
                      <a:noAutofit/>
                    </a:bodyPr>
                    <a:lstStyle/>
                    <a:p>
                      <a:pPr indent="0" lvl="0" marL="0" marR="0" rtl="0" algn="l">
                        <a:spcBef>
                          <a:spcPts val="0"/>
                        </a:spcBef>
                        <a:buSzPct val="25000"/>
                        <a:buNone/>
                      </a:pPr>
                      <a:r>
                        <a:rPr lang="en-US" sz="1600">
                          <a:latin typeface="Times New Roman"/>
                          <a:ea typeface="Times New Roman"/>
                          <a:cs typeface="Times New Roman"/>
                          <a:sym typeface="Times New Roman"/>
                        </a:rPr>
                        <a:t>Arguing </a:t>
                      </a:r>
                    </a:p>
                  </a:txBody>
                  <a:tcPr marT="0" marB="0" marR="0" marL="0"/>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3</a:t>
                      </a:r>
                    </a:p>
                  </a:txBody>
                  <a:tcPr marT="0" marB="0" marR="0" marL="0" anchor="ctr">
                    <a:solidFill>
                      <a:srgbClr val="A8D08C"/>
                    </a:solidFill>
                  </a:tcPr>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2</a:t>
                      </a:r>
                    </a:p>
                  </a:txBody>
                  <a:tcPr marT="0" marB="0" marR="0" marL="0" anchor="ctr">
                    <a:solidFill>
                      <a:srgbClr val="A8D08C"/>
                    </a:solidFill>
                  </a:tcPr>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1</a:t>
                      </a:r>
                    </a:p>
                  </a:txBody>
                  <a:tcPr marT="0" marB="0" marR="0" marL="0" anchor="ctr">
                    <a:solidFill>
                      <a:srgbClr val="A8D08C"/>
                    </a:solidFill>
                  </a:tcPr>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0</a:t>
                      </a:r>
                    </a:p>
                  </a:txBody>
                  <a:tcPr marT="0" marB="0" marR="0" marL="0" anchor="ctr">
                    <a:solidFill>
                      <a:srgbClr val="A8D08C"/>
                    </a:solidFill>
                  </a:tcPr>
                </a:tc>
              </a:tr>
              <a:tr h="228600">
                <a:tc vMerge="1"/>
                <a:tc>
                  <a:txBody>
                    <a:bodyPr>
                      <a:noAutofit/>
                    </a:bodyPr>
                    <a:lstStyle/>
                    <a:p>
                      <a:pPr indent="0" lvl="0" marL="0" marR="0" rtl="0" algn="l">
                        <a:spcBef>
                          <a:spcPts val="0"/>
                        </a:spcBef>
                        <a:buSzPct val="25000"/>
                        <a:buNone/>
                      </a:pPr>
                      <a:r>
                        <a:rPr lang="en-US" sz="1600">
                          <a:latin typeface="Times New Roman"/>
                          <a:ea typeface="Times New Roman"/>
                          <a:cs typeface="Times New Roman"/>
                          <a:sym typeface="Times New Roman"/>
                        </a:rPr>
                        <a:t>Cooperation with peers </a:t>
                      </a:r>
                    </a:p>
                  </a:txBody>
                  <a:tcPr marT="0" marB="0" marR="0" marL="0"/>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0</a:t>
                      </a:r>
                    </a:p>
                  </a:txBody>
                  <a:tcPr marT="0" marB="0" marR="0" marL="0" anchor="ctr"/>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1</a:t>
                      </a:r>
                    </a:p>
                  </a:txBody>
                  <a:tcPr marT="0" marB="0" marR="0" marL="0" anchor="ctr"/>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2</a:t>
                      </a:r>
                    </a:p>
                  </a:txBody>
                  <a:tcPr marT="0" marB="0" marR="0" marL="0" anchor="ctr"/>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3</a:t>
                      </a:r>
                    </a:p>
                  </a:txBody>
                  <a:tcPr marT="0" marB="0" marR="0" marL="0" anchor="ctr"/>
                </a:tc>
              </a:tr>
              <a:tr h="228600">
                <a:tc vMerge="1"/>
                <a:tc>
                  <a:txBody>
                    <a:bodyPr>
                      <a:noAutofit/>
                    </a:bodyPr>
                    <a:lstStyle/>
                    <a:p>
                      <a:pPr indent="0" lvl="0" marL="0" marR="0" rtl="0" algn="l">
                        <a:spcBef>
                          <a:spcPts val="0"/>
                        </a:spcBef>
                        <a:buSzPct val="25000"/>
                        <a:buNone/>
                      </a:pPr>
                      <a:r>
                        <a:rPr lang="en-US" sz="1600">
                          <a:latin typeface="Times New Roman"/>
                          <a:ea typeface="Times New Roman"/>
                          <a:cs typeface="Times New Roman"/>
                          <a:sym typeface="Times New Roman"/>
                        </a:rPr>
                        <a:t>Temper outbursts </a:t>
                      </a:r>
                    </a:p>
                  </a:txBody>
                  <a:tcPr marT="0" marB="0" marR="0" marL="0"/>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3</a:t>
                      </a:r>
                    </a:p>
                  </a:txBody>
                  <a:tcPr marT="0" marB="0" marR="0" marL="0" anchor="ctr">
                    <a:solidFill>
                      <a:srgbClr val="A8D08C"/>
                    </a:solidFill>
                  </a:tcPr>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2</a:t>
                      </a:r>
                    </a:p>
                  </a:txBody>
                  <a:tcPr marT="0" marB="0" marR="0" marL="0" anchor="ctr">
                    <a:solidFill>
                      <a:srgbClr val="A8D08C"/>
                    </a:solidFill>
                  </a:tcPr>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1</a:t>
                      </a:r>
                    </a:p>
                  </a:txBody>
                  <a:tcPr marT="0" marB="0" marR="0" marL="0" anchor="ctr">
                    <a:solidFill>
                      <a:srgbClr val="A8D08C"/>
                    </a:solidFill>
                  </a:tcPr>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0</a:t>
                      </a:r>
                    </a:p>
                  </a:txBody>
                  <a:tcPr marT="0" marB="0" marR="0" marL="0" anchor="ctr">
                    <a:solidFill>
                      <a:srgbClr val="A8D08C"/>
                    </a:solidFill>
                  </a:tcPr>
                </a:tc>
              </a:tr>
              <a:tr h="228600">
                <a:tc vMerge="1"/>
                <a:tc>
                  <a:txBody>
                    <a:bodyPr>
                      <a:noAutofit/>
                    </a:bodyPr>
                    <a:lstStyle/>
                    <a:p>
                      <a:pPr indent="0" lvl="0" marL="0" marR="0" rtl="0" algn="l">
                        <a:spcBef>
                          <a:spcPts val="0"/>
                        </a:spcBef>
                        <a:buSzPct val="25000"/>
                        <a:buNone/>
                      </a:pPr>
                      <a:r>
                        <a:rPr lang="en-US" sz="1600">
                          <a:latin typeface="Times New Roman"/>
                          <a:ea typeface="Times New Roman"/>
                          <a:cs typeface="Times New Roman"/>
                          <a:sym typeface="Times New Roman"/>
                        </a:rPr>
                        <a:t>Disruptive behavior </a:t>
                      </a:r>
                    </a:p>
                  </a:txBody>
                  <a:tcPr marT="0" marB="0" marR="0" marL="0"/>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3</a:t>
                      </a:r>
                    </a:p>
                  </a:txBody>
                  <a:tcPr marT="0" marB="0" marR="0" marL="0" anchor="ctr">
                    <a:solidFill>
                      <a:srgbClr val="A8D08C"/>
                    </a:solidFill>
                  </a:tcPr>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2</a:t>
                      </a:r>
                    </a:p>
                  </a:txBody>
                  <a:tcPr marT="0" marB="0" marR="0" marL="0" anchor="ctr">
                    <a:solidFill>
                      <a:srgbClr val="A8D08C"/>
                    </a:solidFill>
                  </a:tcPr>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1</a:t>
                      </a:r>
                    </a:p>
                  </a:txBody>
                  <a:tcPr marT="0" marB="0" marR="0" marL="0" anchor="ctr">
                    <a:solidFill>
                      <a:srgbClr val="A8D08C"/>
                    </a:solidFill>
                  </a:tcPr>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0</a:t>
                      </a:r>
                    </a:p>
                  </a:txBody>
                  <a:tcPr marT="0" marB="0" marR="0" marL="0" anchor="ctr">
                    <a:solidFill>
                      <a:srgbClr val="A8D08C"/>
                    </a:solidFill>
                  </a:tcPr>
                </a:tc>
              </a:tr>
              <a:tr h="380250">
                <a:tc vMerge="1"/>
                <a:tc>
                  <a:txBody>
                    <a:bodyPr>
                      <a:noAutofit/>
                    </a:bodyPr>
                    <a:lstStyle/>
                    <a:p>
                      <a:pPr indent="0" lvl="0" marL="0" marR="0" rtl="0" algn="l">
                        <a:spcBef>
                          <a:spcPts val="0"/>
                        </a:spcBef>
                        <a:buSzPct val="25000"/>
                        <a:buNone/>
                      </a:pPr>
                      <a:r>
                        <a:rPr lang="en-US" sz="1600">
                          <a:latin typeface="Times New Roman"/>
                          <a:ea typeface="Times New Roman"/>
                          <a:cs typeface="Times New Roman"/>
                          <a:sym typeface="Times New Roman"/>
                        </a:rPr>
                        <a:t>Polite and socially appropriate responses toward others </a:t>
                      </a:r>
                    </a:p>
                  </a:txBody>
                  <a:tcPr marT="0" marB="0" marR="0" marL="0"/>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0</a:t>
                      </a:r>
                    </a:p>
                  </a:txBody>
                  <a:tcPr marT="0" marB="0" marR="0" marL="0" anchor="ctr"/>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1</a:t>
                      </a:r>
                    </a:p>
                  </a:txBody>
                  <a:tcPr marT="0" marB="0" marR="0" marL="0" anchor="ctr"/>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2</a:t>
                      </a:r>
                    </a:p>
                  </a:txBody>
                  <a:tcPr marT="0" marB="0" marR="0" marL="0" anchor="ctr"/>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3</a:t>
                      </a:r>
                    </a:p>
                  </a:txBody>
                  <a:tcPr marT="0" marB="0" marR="0" marL="0" anchor="ctr"/>
                </a:tc>
              </a:tr>
              <a:tr h="228600">
                <a:tc vMerge="1"/>
                <a:tc>
                  <a:txBody>
                    <a:bodyPr>
                      <a:noAutofit/>
                    </a:bodyPr>
                    <a:lstStyle/>
                    <a:p>
                      <a:pPr indent="0" lvl="0" marL="0" marR="0" rtl="0" algn="l">
                        <a:spcBef>
                          <a:spcPts val="0"/>
                        </a:spcBef>
                        <a:buSzPct val="25000"/>
                        <a:buNone/>
                      </a:pPr>
                      <a:r>
                        <a:rPr lang="en-US" sz="1600">
                          <a:latin typeface="Times New Roman"/>
                          <a:ea typeface="Times New Roman"/>
                          <a:cs typeface="Times New Roman"/>
                          <a:sym typeface="Times New Roman"/>
                        </a:rPr>
                        <a:t>Impulsiveness</a:t>
                      </a:r>
                    </a:p>
                  </a:txBody>
                  <a:tcPr marT="0" marB="0" marR="0" marL="0"/>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3</a:t>
                      </a:r>
                    </a:p>
                  </a:txBody>
                  <a:tcPr marT="0" marB="0" marR="0" marL="0" anchor="ctr">
                    <a:solidFill>
                      <a:srgbClr val="A8D08C"/>
                    </a:solidFill>
                  </a:tcPr>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2</a:t>
                      </a:r>
                    </a:p>
                  </a:txBody>
                  <a:tcPr marT="0" marB="0" marR="0" marL="0" anchor="ctr">
                    <a:solidFill>
                      <a:srgbClr val="A8D08C"/>
                    </a:solidFill>
                  </a:tcPr>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1</a:t>
                      </a:r>
                    </a:p>
                  </a:txBody>
                  <a:tcPr marT="0" marB="0" marR="0" marL="0" anchor="ctr">
                    <a:solidFill>
                      <a:srgbClr val="A8D08C"/>
                    </a:solidFill>
                  </a:tcPr>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0</a:t>
                      </a:r>
                    </a:p>
                  </a:txBody>
                  <a:tcPr marT="0" marB="0" marR="0" marL="0" anchor="ctr">
                    <a:solidFill>
                      <a:srgbClr val="A8D08C"/>
                    </a:solidFill>
                  </a:tcPr>
                </a:tc>
              </a:tr>
              <a:tr h="228600">
                <a:tc vMerge="1"/>
                <a:tc>
                  <a:txBody>
                    <a:bodyPr>
                      <a:noAutofit/>
                    </a:bodyPr>
                    <a:lstStyle/>
                    <a:p>
                      <a:pPr indent="0" lvl="0" marL="0" marR="0" rtl="0" algn="l">
                        <a:spcBef>
                          <a:spcPts val="0"/>
                        </a:spcBef>
                        <a:buSzPct val="25000"/>
                        <a:buNone/>
                      </a:pPr>
                      <a:r>
                        <a:rPr lang="en-US" sz="1600">
                          <a:latin typeface="Times New Roman"/>
                          <a:ea typeface="Times New Roman"/>
                          <a:cs typeface="Times New Roman"/>
                          <a:sym typeface="Times New Roman"/>
                        </a:rPr>
                        <a:t>Interest in academic topics </a:t>
                      </a:r>
                    </a:p>
                  </a:txBody>
                  <a:tcPr marT="0" marB="0" marR="0" marL="0"/>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0</a:t>
                      </a:r>
                    </a:p>
                  </a:txBody>
                  <a:tcPr marT="0" marB="0" marR="0" marL="0" anchor="ctr"/>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1</a:t>
                      </a:r>
                    </a:p>
                  </a:txBody>
                  <a:tcPr marT="0" marB="0" marR="0" marL="0" anchor="ctr"/>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2</a:t>
                      </a:r>
                    </a:p>
                  </a:txBody>
                  <a:tcPr marT="0" marB="0" marR="0" marL="0" anchor="ctr"/>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3</a:t>
                      </a:r>
                    </a:p>
                  </a:txBody>
                  <a:tcPr marT="0" marB="0" marR="0" marL="0" anchor="ctr"/>
                </a:tc>
              </a:tr>
              <a:tr h="228600">
                <a:tc vMerge="1"/>
                <a:tc>
                  <a:txBody>
                    <a:bodyPr>
                      <a:noAutofit/>
                    </a:bodyPr>
                    <a:lstStyle/>
                    <a:p>
                      <a:pPr indent="0" lvl="0" marL="0" marR="0" rtl="0" algn="l">
                        <a:spcBef>
                          <a:spcPts val="0"/>
                        </a:spcBef>
                        <a:buSzPct val="25000"/>
                        <a:buNone/>
                      </a:pPr>
                      <a:r>
                        <a:rPr lang="en-US" sz="1600">
                          <a:latin typeface="Times New Roman"/>
                          <a:ea typeface="Times New Roman"/>
                          <a:cs typeface="Times New Roman"/>
                          <a:sym typeface="Times New Roman"/>
                        </a:rPr>
                        <a:t>Preparedness for instruction </a:t>
                      </a:r>
                    </a:p>
                  </a:txBody>
                  <a:tcPr marT="0" marB="0" marR="0" marL="0"/>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0</a:t>
                      </a:r>
                    </a:p>
                  </a:txBody>
                  <a:tcPr marT="0" marB="0" marR="0" marL="0" anchor="ctr"/>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1</a:t>
                      </a:r>
                    </a:p>
                  </a:txBody>
                  <a:tcPr marT="0" marB="0" marR="0" marL="0" anchor="ctr"/>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2</a:t>
                      </a:r>
                    </a:p>
                  </a:txBody>
                  <a:tcPr marT="0" marB="0" marR="0" marL="0" anchor="ctr"/>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3</a:t>
                      </a:r>
                    </a:p>
                  </a:txBody>
                  <a:tcPr marT="0" marB="0" marR="0" marL="0" anchor="ctr"/>
                </a:tc>
              </a:tr>
              <a:tr h="228600">
                <a:tc vMerge="1"/>
                <a:tc>
                  <a:txBody>
                    <a:bodyPr>
                      <a:noAutofit/>
                    </a:bodyPr>
                    <a:lstStyle/>
                    <a:p>
                      <a:pPr indent="0" lvl="0" marL="0" marR="0" rtl="0" algn="l">
                        <a:spcBef>
                          <a:spcPts val="0"/>
                        </a:spcBef>
                        <a:buSzPct val="25000"/>
                        <a:buNone/>
                      </a:pPr>
                      <a:r>
                        <a:rPr lang="en-US" sz="1600">
                          <a:latin typeface="Times New Roman"/>
                          <a:ea typeface="Times New Roman"/>
                          <a:cs typeface="Times New Roman"/>
                          <a:sym typeface="Times New Roman"/>
                        </a:rPr>
                        <a:t>Production of acceptable work </a:t>
                      </a:r>
                    </a:p>
                  </a:txBody>
                  <a:tcPr marT="0" marB="0" marR="0" marL="0"/>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0</a:t>
                      </a:r>
                    </a:p>
                  </a:txBody>
                  <a:tcPr marT="0" marB="0" marR="0" marL="0" anchor="ctr"/>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1</a:t>
                      </a:r>
                    </a:p>
                  </a:txBody>
                  <a:tcPr marT="0" marB="0" marR="0" marL="0" anchor="ctr"/>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2</a:t>
                      </a:r>
                    </a:p>
                  </a:txBody>
                  <a:tcPr marT="0" marB="0" marR="0" marL="0" anchor="ctr"/>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3</a:t>
                      </a:r>
                    </a:p>
                  </a:txBody>
                  <a:tcPr marT="0" marB="0" marR="0" marL="0" anchor="ctr"/>
                </a:tc>
              </a:tr>
              <a:tr h="228600">
                <a:tc vMerge="1"/>
                <a:tc>
                  <a:txBody>
                    <a:bodyPr>
                      <a:noAutofit/>
                    </a:bodyPr>
                    <a:lstStyle/>
                    <a:p>
                      <a:pPr indent="0" lvl="0" marL="0" marR="0" rtl="0" algn="l">
                        <a:spcBef>
                          <a:spcPts val="0"/>
                        </a:spcBef>
                        <a:buSzPct val="25000"/>
                        <a:buNone/>
                      </a:pPr>
                      <a:r>
                        <a:rPr lang="en-US" sz="1600">
                          <a:latin typeface="Times New Roman"/>
                          <a:ea typeface="Times New Roman"/>
                          <a:cs typeface="Times New Roman"/>
                          <a:sym typeface="Times New Roman"/>
                        </a:rPr>
                        <a:t>Difficulty working independently </a:t>
                      </a:r>
                    </a:p>
                  </a:txBody>
                  <a:tcPr marT="0" marB="0" marR="0" marL="0"/>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3</a:t>
                      </a:r>
                    </a:p>
                  </a:txBody>
                  <a:tcPr marT="0" marB="0" marR="0" marL="0" anchor="ctr">
                    <a:solidFill>
                      <a:srgbClr val="A8D08C"/>
                    </a:solidFill>
                  </a:tcPr>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2</a:t>
                      </a:r>
                    </a:p>
                  </a:txBody>
                  <a:tcPr marT="0" marB="0" marR="0" marL="0" anchor="ctr">
                    <a:solidFill>
                      <a:srgbClr val="A8D08C"/>
                    </a:solidFill>
                  </a:tcPr>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1</a:t>
                      </a:r>
                    </a:p>
                  </a:txBody>
                  <a:tcPr marT="0" marB="0" marR="0" marL="0" anchor="ctr">
                    <a:solidFill>
                      <a:srgbClr val="A8D08C"/>
                    </a:solidFill>
                  </a:tcPr>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0</a:t>
                      </a:r>
                    </a:p>
                  </a:txBody>
                  <a:tcPr marT="0" marB="0" marR="0" marL="0" anchor="ctr">
                    <a:solidFill>
                      <a:srgbClr val="A8D08C"/>
                    </a:solidFill>
                  </a:tcPr>
                </a:tc>
              </a:tr>
              <a:tr h="228600">
                <a:tc vMerge="1"/>
                <a:tc>
                  <a:txBody>
                    <a:bodyPr>
                      <a:noAutofit/>
                    </a:bodyPr>
                    <a:lstStyle/>
                    <a:p>
                      <a:pPr indent="0" lvl="0" marL="0" marR="0" rtl="0" algn="l">
                        <a:spcBef>
                          <a:spcPts val="0"/>
                        </a:spcBef>
                        <a:buSzPct val="25000"/>
                        <a:buNone/>
                      </a:pPr>
                      <a:r>
                        <a:rPr lang="en-US" sz="1600">
                          <a:latin typeface="Times New Roman"/>
                          <a:ea typeface="Times New Roman"/>
                          <a:cs typeface="Times New Roman"/>
                          <a:sym typeface="Times New Roman"/>
                        </a:rPr>
                        <a:t>Distractedness</a:t>
                      </a:r>
                    </a:p>
                  </a:txBody>
                  <a:tcPr marT="0" marB="0" marR="0" marL="0"/>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3</a:t>
                      </a:r>
                    </a:p>
                  </a:txBody>
                  <a:tcPr marT="0" marB="0" marR="0" marL="0" anchor="ctr">
                    <a:solidFill>
                      <a:srgbClr val="A8D08C"/>
                    </a:solidFill>
                  </a:tcPr>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2</a:t>
                      </a:r>
                    </a:p>
                  </a:txBody>
                  <a:tcPr marT="0" marB="0" marR="0" marL="0" anchor="ctr">
                    <a:solidFill>
                      <a:srgbClr val="A8D08C"/>
                    </a:solidFill>
                  </a:tcPr>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1</a:t>
                      </a:r>
                    </a:p>
                  </a:txBody>
                  <a:tcPr marT="0" marB="0" marR="0" marL="0" anchor="ctr">
                    <a:solidFill>
                      <a:srgbClr val="A8D08C"/>
                    </a:solidFill>
                  </a:tcPr>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0</a:t>
                      </a:r>
                    </a:p>
                  </a:txBody>
                  <a:tcPr marT="0" marB="0" marR="0" marL="0" anchor="ctr">
                    <a:solidFill>
                      <a:srgbClr val="A8D08C"/>
                    </a:solidFill>
                  </a:tcPr>
                </a:tc>
              </a:tr>
              <a:tr h="228600">
                <a:tc vMerge="1"/>
                <a:tc>
                  <a:txBody>
                    <a:bodyPr>
                      <a:noAutofit/>
                    </a:bodyPr>
                    <a:lstStyle/>
                    <a:p>
                      <a:pPr indent="0" lvl="0" marL="0" marR="0" rtl="0" algn="l">
                        <a:spcBef>
                          <a:spcPts val="0"/>
                        </a:spcBef>
                        <a:buSzPct val="25000"/>
                        <a:buNone/>
                      </a:pPr>
                      <a:r>
                        <a:rPr lang="en-US" sz="1600">
                          <a:latin typeface="Times New Roman"/>
                          <a:ea typeface="Times New Roman"/>
                          <a:cs typeface="Times New Roman"/>
                          <a:sym typeface="Times New Roman"/>
                        </a:rPr>
                        <a:t>Academic engagement </a:t>
                      </a:r>
                    </a:p>
                  </a:txBody>
                  <a:tcPr marT="0" marB="0" marR="0" marL="0"/>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0</a:t>
                      </a:r>
                    </a:p>
                  </a:txBody>
                  <a:tcPr marT="0" marB="0" marR="0" marL="0" anchor="ctr"/>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1</a:t>
                      </a:r>
                    </a:p>
                  </a:txBody>
                  <a:tcPr marT="0" marB="0" marR="0" marL="0" anchor="ctr"/>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2</a:t>
                      </a:r>
                    </a:p>
                  </a:txBody>
                  <a:tcPr marT="0" marB="0" marR="0" marL="0" anchor="ctr"/>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3</a:t>
                      </a:r>
                    </a:p>
                  </a:txBody>
                  <a:tcPr marT="0" marB="0" marR="0" marL="0" anchor="ctr"/>
                </a:tc>
              </a:tr>
              <a:tr h="228600">
                <a:tc vMerge="1"/>
                <a:tc>
                  <a:txBody>
                    <a:bodyPr>
                      <a:noAutofit/>
                    </a:bodyPr>
                    <a:lstStyle/>
                    <a:p>
                      <a:pPr indent="0" lvl="0" marL="0" marR="0" rtl="0" algn="l">
                        <a:spcBef>
                          <a:spcPts val="0"/>
                        </a:spcBef>
                        <a:buSzPct val="25000"/>
                        <a:buNone/>
                      </a:pPr>
                      <a:r>
                        <a:rPr lang="en-US" sz="1600">
                          <a:latin typeface="Times New Roman"/>
                          <a:ea typeface="Times New Roman"/>
                          <a:cs typeface="Times New Roman"/>
                          <a:sym typeface="Times New Roman"/>
                        </a:rPr>
                        <a:t>Sadness </a:t>
                      </a:r>
                    </a:p>
                  </a:txBody>
                  <a:tcPr marT="0" marB="0" marR="0" marL="0"/>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3</a:t>
                      </a:r>
                    </a:p>
                  </a:txBody>
                  <a:tcPr marT="0" marB="0" marR="0" marL="0" anchor="ctr">
                    <a:solidFill>
                      <a:srgbClr val="A8D08C"/>
                    </a:solidFill>
                  </a:tcPr>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2</a:t>
                      </a:r>
                    </a:p>
                  </a:txBody>
                  <a:tcPr marT="0" marB="0" marR="0" marL="0" anchor="ctr">
                    <a:solidFill>
                      <a:srgbClr val="A8D08C"/>
                    </a:solidFill>
                  </a:tcPr>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1</a:t>
                      </a:r>
                    </a:p>
                  </a:txBody>
                  <a:tcPr marT="0" marB="0" marR="0" marL="0" anchor="ctr">
                    <a:solidFill>
                      <a:srgbClr val="A8D08C"/>
                    </a:solidFill>
                  </a:tcPr>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0</a:t>
                      </a:r>
                    </a:p>
                  </a:txBody>
                  <a:tcPr marT="0" marB="0" marR="0" marL="0" anchor="ctr">
                    <a:solidFill>
                      <a:srgbClr val="A8D08C"/>
                    </a:solidFill>
                  </a:tcPr>
                </a:tc>
              </a:tr>
              <a:tr h="228600">
                <a:tc vMerge="1"/>
                <a:tc>
                  <a:txBody>
                    <a:bodyPr>
                      <a:noAutofit/>
                    </a:bodyPr>
                    <a:lstStyle/>
                    <a:p>
                      <a:pPr indent="0" lvl="0" marL="0" marR="0" rtl="0" algn="l">
                        <a:spcBef>
                          <a:spcPts val="0"/>
                        </a:spcBef>
                        <a:buSzPct val="25000"/>
                        <a:buNone/>
                      </a:pPr>
                      <a:r>
                        <a:rPr lang="en-US" sz="1600">
                          <a:latin typeface="Times New Roman"/>
                          <a:ea typeface="Times New Roman"/>
                          <a:cs typeface="Times New Roman"/>
                          <a:sym typeface="Times New Roman"/>
                        </a:rPr>
                        <a:t>Fearfulness</a:t>
                      </a:r>
                    </a:p>
                  </a:txBody>
                  <a:tcPr marT="0" marB="0" marR="0" marL="0"/>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3</a:t>
                      </a:r>
                    </a:p>
                  </a:txBody>
                  <a:tcPr marT="0" marB="0" marR="0" marL="0" anchor="ctr">
                    <a:solidFill>
                      <a:srgbClr val="A8D08C"/>
                    </a:solidFill>
                  </a:tcPr>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2</a:t>
                      </a:r>
                    </a:p>
                  </a:txBody>
                  <a:tcPr marT="0" marB="0" marR="0" marL="0" anchor="ctr">
                    <a:solidFill>
                      <a:srgbClr val="A8D08C"/>
                    </a:solidFill>
                  </a:tcPr>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1</a:t>
                      </a:r>
                    </a:p>
                  </a:txBody>
                  <a:tcPr marT="0" marB="0" marR="0" marL="0" anchor="ctr">
                    <a:solidFill>
                      <a:srgbClr val="A8D08C"/>
                    </a:solidFill>
                  </a:tcPr>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0</a:t>
                      </a:r>
                    </a:p>
                  </a:txBody>
                  <a:tcPr marT="0" marB="0" marR="0" marL="0" anchor="ctr">
                    <a:solidFill>
                      <a:srgbClr val="A8D08C"/>
                    </a:solidFill>
                  </a:tcPr>
                </a:tc>
              </a:tr>
              <a:tr h="228600">
                <a:tc vMerge="1"/>
                <a:tc>
                  <a:txBody>
                    <a:bodyPr>
                      <a:noAutofit/>
                    </a:bodyPr>
                    <a:lstStyle/>
                    <a:p>
                      <a:pPr indent="0" lvl="0" marL="0" marR="0" rtl="0" algn="l">
                        <a:spcBef>
                          <a:spcPts val="0"/>
                        </a:spcBef>
                        <a:buSzPct val="25000"/>
                        <a:buNone/>
                      </a:pPr>
                      <a:r>
                        <a:rPr lang="en-US" sz="1600">
                          <a:latin typeface="Times New Roman"/>
                          <a:ea typeface="Times New Roman"/>
                          <a:cs typeface="Times New Roman"/>
                          <a:sym typeface="Times New Roman"/>
                        </a:rPr>
                        <a:t>Adaptable to change </a:t>
                      </a:r>
                    </a:p>
                  </a:txBody>
                  <a:tcPr marT="0" marB="0" marR="0" marL="0"/>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0</a:t>
                      </a:r>
                    </a:p>
                  </a:txBody>
                  <a:tcPr marT="0" marB="0" marR="0" marL="0" anchor="ctr"/>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1</a:t>
                      </a:r>
                    </a:p>
                  </a:txBody>
                  <a:tcPr marT="0" marB="0" marR="0" marL="0" anchor="ctr"/>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2</a:t>
                      </a:r>
                    </a:p>
                  </a:txBody>
                  <a:tcPr marT="0" marB="0" marR="0" marL="0" anchor="ctr"/>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3</a:t>
                      </a:r>
                    </a:p>
                  </a:txBody>
                  <a:tcPr marT="0" marB="0" marR="0" marL="0" anchor="ctr"/>
                </a:tc>
              </a:tr>
              <a:tr h="228600">
                <a:tc vMerge="1"/>
                <a:tc>
                  <a:txBody>
                    <a:bodyPr>
                      <a:noAutofit/>
                    </a:bodyPr>
                    <a:lstStyle/>
                    <a:p>
                      <a:pPr indent="0" lvl="0" marL="0" marR="0" rtl="0" algn="l">
                        <a:spcBef>
                          <a:spcPts val="0"/>
                        </a:spcBef>
                        <a:buSzPct val="25000"/>
                        <a:buNone/>
                      </a:pPr>
                      <a:r>
                        <a:rPr lang="en-US" sz="1600">
                          <a:latin typeface="Times New Roman"/>
                          <a:ea typeface="Times New Roman"/>
                          <a:cs typeface="Times New Roman"/>
                          <a:sym typeface="Times New Roman"/>
                        </a:rPr>
                        <a:t>Positive attitude </a:t>
                      </a:r>
                    </a:p>
                  </a:txBody>
                  <a:tcPr marT="0" marB="0" marR="0" marL="0"/>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0</a:t>
                      </a:r>
                    </a:p>
                  </a:txBody>
                  <a:tcPr marT="0" marB="0" marR="0" marL="0" anchor="ctr"/>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1</a:t>
                      </a:r>
                    </a:p>
                  </a:txBody>
                  <a:tcPr marT="0" marB="0" marR="0" marL="0" anchor="ctr"/>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2</a:t>
                      </a:r>
                    </a:p>
                  </a:txBody>
                  <a:tcPr marT="0" marB="0" marR="0" marL="0" anchor="ctr"/>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3</a:t>
                      </a:r>
                    </a:p>
                  </a:txBody>
                  <a:tcPr marT="0" marB="0" marR="0" marL="0" anchor="ctr"/>
                </a:tc>
              </a:tr>
              <a:tr h="228600">
                <a:tc vMerge="1"/>
                <a:tc>
                  <a:txBody>
                    <a:bodyPr>
                      <a:noAutofit/>
                    </a:bodyPr>
                    <a:lstStyle/>
                    <a:p>
                      <a:pPr indent="0" lvl="0" marL="0" marR="0" rtl="0" algn="l">
                        <a:spcBef>
                          <a:spcPts val="0"/>
                        </a:spcBef>
                        <a:buSzPct val="25000"/>
                        <a:buNone/>
                      </a:pPr>
                      <a:r>
                        <a:rPr lang="en-US" sz="1600">
                          <a:latin typeface="Times New Roman"/>
                          <a:ea typeface="Times New Roman"/>
                          <a:cs typeface="Times New Roman"/>
                          <a:sym typeface="Times New Roman"/>
                        </a:rPr>
                        <a:t>Worry</a:t>
                      </a:r>
                    </a:p>
                  </a:txBody>
                  <a:tcPr marT="0" marB="0" marR="0" marL="0"/>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3</a:t>
                      </a:r>
                    </a:p>
                  </a:txBody>
                  <a:tcPr marT="0" marB="0" marR="0" marL="0" anchor="ctr">
                    <a:solidFill>
                      <a:srgbClr val="A8D08C"/>
                    </a:solidFill>
                  </a:tcPr>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2</a:t>
                      </a:r>
                    </a:p>
                  </a:txBody>
                  <a:tcPr marT="0" marB="0" marR="0" marL="0" anchor="ctr">
                    <a:solidFill>
                      <a:srgbClr val="A8D08C"/>
                    </a:solidFill>
                  </a:tcPr>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1</a:t>
                      </a:r>
                    </a:p>
                  </a:txBody>
                  <a:tcPr marT="0" marB="0" marR="0" marL="0" anchor="ctr">
                    <a:solidFill>
                      <a:srgbClr val="A8D08C"/>
                    </a:solidFill>
                  </a:tcPr>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0</a:t>
                      </a:r>
                    </a:p>
                  </a:txBody>
                  <a:tcPr marT="0" marB="0" marR="0" marL="0" anchor="ctr">
                    <a:solidFill>
                      <a:srgbClr val="A8D08C"/>
                    </a:solidFill>
                  </a:tcPr>
                </a:tc>
              </a:tr>
              <a:tr h="228600">
                <a:tc vMerge="1"/>
                <a:tc>
                  <a:txBody>
                    <a:bodyPr>
                      <a:noAutofit/>
                    </a:bodyPr>
                    <a:lstStyle/>
                    <a:p>
                      <a:pPr indent="0" lvl="0" marL="0" marR="0" rtl="0" algn="l">
                        <a:spcBef>
                          <a:spcPts val="0"/>
                        </a:spcBef>
                        <a:buSzPct val="25000"/>
                        <a:buNone/>
                      </a:pPr>
                      <a:r>
                        <a:rPr lang="en-US" sz="1600">
                          <a:latin typeface="Times New Roman"/>
                          <a:ea typeface="Times New Roman"/>
                          <a:cs typeface="Times New Roman"/>
                          <a:sym typeface="Times New Roman"/>
                        </a:rPr>
                        <a:t>Difficulty rebounding from setbacks </a:t>
                      </a:r>
                    </a:p>
                  </a:txBody>
                  <a:tcPr marT="0" marB="0" marR="0" marL="0"/>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3</a:t>
                      </a:r>
                    </a:p>
                  </a:txBody>
                  <a:tcPr marT="0" marB="0" marR="0" marL="0" anchor="ctr">
                    <a:solidFill>
                      <a:srgbClr val="A8D08C"/>
                    </a:solidFill>
                  </a:tcPr>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2</a:t>
                      </a:r>
                    </a:p>
                  </a:txBody>
                  <a:tcPr marT="0" marB="0" marR="0" marL="0" anchor="ctr">
                    <a:solidFill>
                      <a:srgbClr val="A8D08C"/>
                    </a:solidFill>
                  </a:tcPr>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1</a:t>
                      </a:r>
                    </a:p>
                  </a:txBody>
                  <a:tcPr marT="0" marB="0" marR="0" marL="0" anchor="ctr">
                    <a:solidFill>
                      <a:srgbClr val="A8D08C"/>
                    </a:solidFill>
                  </a:tcPr>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0</a:t>
                      </a:r>
                    </a:p>
                  </a:txBody>
                  <a:tcPr marT="0" marB="0" marR="0" marL="0" anchor="ctr">
                    <a:solidFill>
                      <a:srgbClr val="A8D08C"/>
                    </a:solidFill>
                  </a:tcPr>
                </a:tc>
              </a:tr>
              <a:tr h="228600">
                <a:tc vMerge="1"/>
                <a:tc>
                  <a:txBody>
                    <a:bodyPr>
                      <a:noAutofit/>
                    </a:bodyPr>
                    <a:lstStyle/>
                    <a:p>
                      <a:pPr indent="0" lvl="0" marL="0" marR="0" rtl="0" algn="l">
                        <a:spcBef>
                          <a:spcPts val="0"/>
                        </a:spcBef>
                        <a:buSzPct val="25000"/>
                        <a:buNone/>
                      </a:pPr>
                      <a:r>
                        <a:rPr lang="en-US" sz="1600">
                          <a:latin typeface="Times New Roman"/>
                          <a:ea typeface="Times New Roman"/>
                          <a:cs typeface="Times New Roman"/>
                          <a:sym typeface="Times New Roman"/>
                        </a:rPr>
                        <a:t>Withdrawal</a:t>
                      </a:r>
                    </a:p>
                  </a:txBody>
                  <a:tcPr marT="0" marB="0" marR="0" marL="0"/>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3</a:t>
                      </a:r>
                    </a:p>
                  </a:txBody>
                  <a:tcPr marT="0" marB="0" marR="0" marL="0" anchor="ctr">
                    <a:solidFill>
                      <a:srgbClr val="A8D08C"/>
                    </a:solidFill>
                  </a:tcPr>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2</a:t>
                      </a:r>
                    </a:p>
                  </a:txBody>
                  <a:tcPr marT="0" marB="0" marR="0" marL="0" anchor="ctr">
                    <a:solidFill>
                      <a:srgbClr val="A8D08C"/>
                    </a:solidFill>
                  </a:tcPr>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1</a:t>
                      </a:r>
                    </a:p>
                  </a:txBody>
                  <a:tcPr marT="0" marB="0" marR="0" marL="0" anchor="ctr">
                    <a:solidFill>
                      <a:srgbClr val="A8D08C"/>
                    </a:solidFill>
                  </a:tcPr>
                </a:tc>
                <a:tc>
                  <a:txBody>
                    <a:bodyPr>
                      <a:noAutofit/>
                    </a:bodyPr>
                    <a:lstStyle/>
                    <a:p>
                      <a:pPr indent="0" lvl="0" marL="0" marR="0" rtl="0" algn="ctr">
                        <a:spcBef>
                          <a:spcPts val="0"/>
                        </a:spcBef>
                        <a:buSzPct val="25000"/>
                        <a:buNone/>
                      </a:pPr>
                      <a:r>
                        <a:rPr lang="en-US" sz="1600">
                          <a:latin typeface="Times New Roman"/>
                          <a:ea typeface="Times New Roman"/>
                          <a:cs typeface="Times New Roman"/>
                          <a:sym typeface="Times New Roman"/>
                        </a:rPr>
                        <a:t>0</a:t>
                      </a:r>
                    </a:p>
                  </a:txBody>
                  <a:tcPr marT="0" marB="0" marR="0" marL="0" anchor="ctr">
                    <a:solidFill>
                      <a:srgbClr val="A8D08C"/>
                    </a:solidFill>
                  </a:tcPr>
                </a:tc>
              </a:tr>
            </a:tbl>
          </a:graphicData>
        </a:graphic>
      </p:graphicFrame>
      <p:sp>
        <p:nvSpPr>
          <p:cNvPr id="242" name="Shape 242"/>
          <p:cNvSpPr/>
          <p:nvPr/>
        </p:nvSpPr>
        <p:spPr>
          <a:xfrm>
            <a:off x="0" y="6396335"/>
            <a:ext cx="9144000" cy="461700"/>
          </a:xfrm>
          <a:prstGeom prst="rect">
            <a:avLst/>
          </a:prstGeom>
          <a:gradFill>
            <a:gsLst>
              <a:gs pos="0">
                <a:srgbClr val="D1D1D1"/>
              </a:gs>
              <a:gs pos="50000">
                <a:srgbClr val="C7C7C7"/>
              </a:gs>
              <a:gs pos="100000">
                <a:srgbClr val="C0C0C0"/>
              </a:gs>
            </a:gsLst>
            <a:lin ang="5400012" scaled="0"/>
          </a:gradFill>
          <a:ln cap="flat" cmpd="sng" w="9525">
            <a:solidFill>
              <a:schemeClr val="accent3"/>
            </a:solidFill>
            <a:prstDash val="solid"/>
            <a:miter lim="8000"/>
            <a:headEnd len="med" w="med" type="none"/>
            <a:tailEnd len="med" w="med" type="none"/>
          </a:ln>
        </p:spPr>
        <p:txBody>
          <a:bodyPr anchorCtr="0" anchor="t" bIns="45700" lIns="91425" rIns="91425" wrap="square" tIns="45700">
            <a:noAutofit/>
          </a:bodyPr>
          <a:lstStyle/>
          <a:p>
            <a:pPr indent="0" lvl="0" marL="0" marR="0" rtl="0" algn="l">
              <a:spcBef>
                <a:spcPts val="0"/>
              </a:spcBef>
              <a:buSzPct val="25000"/>
              <a:buNone/>
            </a:pPr>
            <a:r>
              <a:rPr lang="en-US" sz="1200">
                <a:solidFill>
                  <a:schemeClr val="dk1"/>
                </a:solidFill>
                <a:latin typeface="Calibri"/>
                <a:ea typeface="Calibri"/>
                <a:cs typeface="Calibri"/>
                <a:sym typeface="Calibri"/>
              </a:rPr>
              <a:t>Adapted from: Riley-Tillman, C.  (2014). EBA Brief for Social, Academic, and Emotional Behavior Risk Screener (SAEBRS). Retrieved from: </a:t>
            </a:r>
            <a:r>
              <a:rPr lang="en-US" sz="1200" u="sng">
                <a:solidFill>
                  <a:schemeClr val="hlink"/>
                </a:solidFill>
                <a:latin typeface="Calibri"/>
                <a:ea typeface="Calibri"/>
                <a:cs typeface="Calibri"/>
                <a:sym typeface="Calibri"/>
                <a:hlinkClick r:id="rId3"/>
              </a:rPr>
              <a:t>http://ebi.missouri.edu/?p=1116</a:t>
            </a:r>
            <a:r>
              <a:rPr lang="en-US" sz="1200">
                <a:solidFill>
                  <a:schemeClr val="dk1"/>
                </a:solidFill>
                <a:latin typeface="Calibri"/>
                <a:ea typeface="Calibri"/>
                <a:cs typeface="Calibri"/>
                <a:sym typeface="Calibri"/>
              </a:rPr>
              <a:t>  </a:t>
            </a:r>
          </a:p>
        </p:txBody>
      </p:sp>
      <p:sp>
        <p:nvSpPr>
          <p:cNvPr id="243" name="Shape 243"/>
          <p:cNvSpPr/>
          <p:nvPr/>
        </p:nvSpPr>
        <p:spPr>
          <a:xfrm rot="-1792038">
            <a:off x="6935441" y="1731387"/>
            <a:ext cx="1933160" cy="1125767"/>
          </a:xfrm>
          <a:prstGeom prst="leftArrow">
            <a:avLst>
              <a:gd fmla="val 50000" name="adj1"/>
              <a:gd fmla="val 50000" name="adj2"/>
            </a:avLst>
          </a:prstGeom>
          <a:gradFill>
            <a:gsLst>
              <a:gs pos="0">
                <a:srgbClr val="9A9A9A"/>
              </a:gs>
              <a:gs pos="50000">
                <a:srgbClr val="8D8D8D"/>
              </a:gs>
              <a:gs pos="100000">
                <a:srgbClr val="787878"/>
              </a:gs>
            </a:gsLst>
            <a:lin ang="5400012" scaled="0"/>
          </a:gradFill>
          <a:ln cap="flat" cmpd="sng" w="9525">
            <a:solidFill>
              <a:schemeClr val="dk1"/>
            </a:solidFill>
            <a:prstDash val="solid"/>
            <a:miter lim="8000"/>
            <a:headEnd len="med" w="med" type="none"/>
            <a:tailEnd len="med" w="med" type="none"/>
          </a:ln>
        </p:spPr>
        <p:txBody>
          <a:bodyPr anchorCtr="0" anchor="ctr" bIns="45700" lIns="91425" rIns="91425" wrap="square" tIns="45700">
            <a:noAutofit/>
          </a:bodyPr>
          <a:lstStyle/>
          <a:p>
            <a:pPr indent="0" lvl="0" marL="0" marR="0" rtl="0" algn="ctr">
              <a:spcBef>
                <a:spcPts val="0"/>
              </a:spcBef>
              <a:buSzPct val="25000"/>
              <a:buNone/>
            </a:pPr>
            <a:r>
              <a:rPr lang="en-US" sz="1800">
                <a:solidFill>
                  <a:schemeClr val="dk1"/>
                </a:solidFill>
                <a:latin typeface="Calibri"/>
                <a:ea typeface="Calibri"/>
                <a:cs typeface="Calibri"/>
                <a:sym typeface="Calibri"/>
              </a:rPr>
              <a:t>Reverse scoring on some items</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Shape 248"/>
          <p:cNvSpPr txBox="1"/>
          <p:nvPr>
            <p:ph type="title"/>
          </p:nvPr>
        </p:nvSpPr>
        <p:spPr>
          <a:xfrm>
            <a:off x="838200" y="304800"/>
            <a:ext cx="7118400" cy="1201800"/>
          </a:xfrm>
          <a:prstGeom prst="rect">
            <a:avLst/>
          </a:prstGeom>
          <a:solidFill>
            <a:schemeClr val="lt1"/>
          </a:solidFill>
          <a:ln>
            <a:noFill/>
          </a:ln>
        </p:spPr>
        <p:txBody>
          <a:bodyPr anchorCtr="0" anchor="ctr" bIns="45700" lIns="91425" rIns="91425" wrap="square" tIns="45700">
            <a:noAutofit/>
          </a:bodyPr>
          <a:lstStyle/>
          <a:p>
            <a:pPr indent="0" lvl="0" marL="0" marR="0" rtl="0" algn="l">
              <a:lnSpc>
                <a:spcPct val="90000"/>
              </a:lnSpc>
              <a:spcBef>
                <a:spcPts val="0"/>
              </a:spcBef>
              <a:buClr>
                <a:schemeClr val="dk1"/>
              </a:buClr>
              <a:buSzPct val="25000"/>
              <a:buFont typeface="Calibri"/>
              <a:buNone/>
            </a:pPr>
            <a:r>
              <a:rPr b="0" i="0" lang="en-US" sz="3600" u="none" cap="none" strike="noStrike">
                <a:solidFill>
                  <a:schemeClr val="dk1"/>
                </a:solidFill>
                <a:latin typeface="Calibri"/>
                <a:ea typeface="Calibri"/>
                <a:cs typeface="Calibri"/>
                <a:sym typeface="Calibri"/>
              </a:rPr>
              <a:t>Social, Academic, &amp; Emotional Behavior Risk Screener </a:t>
            </a:r>
            <a:br>
              <a:rPr b="0" i="0" lang="en-US" sz="3600" u="none" cap="none" strike="noStrike">
                <a:solidFill>
                  <a:schemeClr val="dk1"/>
                </a:solidFill>
                <a:latin typeface="Calibri"/>
                <a:ea typeface="Calibri"/>
                <a:cs typeface="Calibri"/>
                <a:sym typeface="Calibri"/>
              </a:rPr>
            </a:br>
            <a:r>
              <a:rPr b="0" i="0" lang="en-US" sz="1800" u="none" cap="none" strike="noStrike">
                <a:solidFill>
                  <a:schemeClr val="dk1"/>
                </a:solidFill>
                <a:latin typeface="Calibri"/>
                <a:ea typeface="Calibri"/>
                <a:cs typeface="Calibri"/>
                <a:sym typeface="Calibri"/>
              </a:rPr>
              <a:t>(Kilgus, Chafouleas, Riley-Tillman, &amp; von der Embse, 2013)</a:t>
            </a:r>
          </a:p>
        </p:txBody>
      </p:sp>
      <p:graphicFrame>
        <p:nvGraphicFramePr>
          <p:cNvPr id="249" name="Shape 249"/>
          <p:cNvGraphicFramePr/>
          <p:nvPr/>
        </p:nvGraphicFramePr>
        <p:xfrm>
          <a:off x="561926" y="3441124"/>
          <a:ext cx="3000000" cy="3000000"/>
        </p:xfrm>
        <a:graphic>
          <a:graphicData uri="http://schemas.openxmlformats.org/drawingml/2006/table">
            <a:tbl>
              <a:tblPr bandRow="1" firstRow="1">
                <a:noFill/>
                <a:tableStyleId>{CD51BCC8-51E2-4203-9193-B7D1177AADF0}</a:tableStyleId>
              </a:tblPr>
              <a:tblGrid>
                <a:gridCol w="2248875"/>
                <a:gridCol w="2248875"/>
                <a:gridCol w="2248875"/>
              </a:tblGrid>
              <a:tr h="370850">
                <a:tc>
                  <a:txBody>
                    <a:bodyPr>
                      <a:noAutofit/>
                    </a:bodyPr>
                    <a:lstStyle/>
                    <a:p>
                      <a:pPr indent="0" lvl="0" marL="0" marR="0" rtl="0" algn="l">
                        <a:spcBef>
                          <a:spcPts val="0"/>
                        </a:spcBef>
                        <a:buSzPct val="25000"/>
                        <a:buNone/>
                      </a:pPr>
                      <a:r>
                        <a:t/>
                      </a:r>
                      <a:endParaRPr sz="1800"/>
                    </a:p>
                  </a:txBody>
                  <a:tcPr marT="45725" marB="45725" marR="91450" marL="91450"/>
                </a:tc>
                <a:tc>
                  <a:txBody>
                    <a:bodyPr>
                      <a:noAutofit/>
                    </a:bodyPr>
                    <a:lstStyle/>
                    <a:p>
                      <a:pPr indent="0" lvl="0" marL="0" marR="0" rtl="0" algn="ctr">
                        <a:spcBef>
                          <a:spcPts val="0"/>
                        </a:spcBef>
                        <a:buSzPct val="25000"/>
                        <a:buNone/>
                      </a:pPr>
                      <a:r>
                        <a:rPr lang="en-US" sz="1800"/>
                        <a:t>At-risk</a:t>
                      </a:r>
                    </a:p>
                  </a:txBody>
                  <a:tcPr marT="45725" marB="45725" marR="91450" marL="91450" anchor="ctr"/>
                </a:tc>
                <a:tc>
                  <a:txBody>
                    <a:bodyPr>
                      <a:noAutofit/>
                    </a:bodyPr>
                    <a:lstStyle/>
                    <a:p>
                      <a:pPr indent="0" lvl="0" marL="0" marR="0" rtl="0" algn="ctr">
                        <a:spcBef>
                          <a:spcPts val="0"/>
                        </a:spcBef>
                        <a:buSzPct val="25000"/>
                        <a:buNone/>
                      </a:pPr>
                      <a:r>
                        <a:rPr lang="en-US" sz="1800"/>
                        <a:t>Not at-risk</a:t>
                      </a:r>
                    </a:p>
                  </a:txBody>
                  <a:tcPr marT="45725" marB="45725" marR="91450" marL="91450" anchor="ctr"/>
                </a:tc>
              </a:tr>
              <a:tr h="370850">
                <a:tc>
                  <a:txBody>
                    <a:bodyPr>
                      <a:noAutofit/>
                    </a:bodyPr>
                    <a:lstStyle/>
                    <a:p>
                      <a:pPr indent="0" lvl="0" marL="0" marR="0" rtl="0" algn="l">
                        <a:spcBef>
                          <a:spcPts val="0"/>
                        </a:spcBef>
                        <a:buSzPct val="25000"/>
                        <a:buNone/>
                      </a:pPr>
                      <a:r>
                        <a:rPr lang="en-US" sz="1800"/>
                        <a:t>Social Behavior </a:t>
                      </a:r>
                    </a:p>
                  </a:txBody>
                  <a:tcPr marT="45725" marB="45725" marR="91450" marL="91450"/>
                </a:tc>
                <a:tc>
                  <a:txBody>
                    <a:bodyPr>
                      <a:noAutofit/>
                    </a:bodyPr>
                    <a:lstStyle/>
                    <a:p>
                      <a:pPr indent="0" lvl="0" marL="0" marR="0" rtl="0" algn="ctr">
                        <a:spcBef>
                          <a:spcPts val="0"/>
                        </a:spcBef>
                        <a:buSzPct val="25000"/>
                        <a:buNone/>
                      </a:pPr>
                      <a:r>
                        <a:rPr lang="en-US" sz="1800"/>
                        <a:t>0-12</a:t>
                      </a:r>
                    </a:p>
                  </a:txBody>
                  <a:tcPr marT="45725" marB="45725" marR="91450" marL="91450" anchor="ctr"/>
                </a:tc>
                <a:tc>
                  <a:txBody>
                    <a:bodyPr>
                      <a:noAutofit/>
                    </a:bodyPr>
                    <a:lstStyle/>
                    <a:p>
                      <a:pPr indent="0" lvl="0" marL="0" marR="0" rtl="0" algn="ctr">
                        <a:spcBef>
                          <a:spcPts val="0"/>
                        </a:spcBef>
                        <a:buSzPct val="25000"/>
                        <a:buNone/>
                      </a:pPr>
                      <a:r>
                        <a:rPr lang="en-US" sz="1800"/>
                        <a:t>13-18</a:t>
                      </a:r>
                    </a:p>
                  </a:txBody>
                  <a:tcPr marT="45725" marB="45725" marR="91450" marL="91450" anchor="ctr"/>
                </a:tc>
              </a:tr>
              <a:tr h="370850">
                <a:tc>
                  <a:txBody>
                    <a:bodyPr>
                      <a:noAutofit/>
                    </a:bodyPr>
                    <a:lstStyle/>
                    <a:p>
                      <a:pPr indent="0" lvl="0" marL="0" marR="0" rtl="0" algn="l">
                        <a:spcBef>
                          <a:spcPts val="0"/>
                        </a:spcBef>
                        <a:buSzPct val="25000"/>
                        <a:buNone/>
                      </a:pPr>
                      <a:r>
                        <a:rPr lang="en-US" sz="1800"/>
                        <a:t>Academic Behavior </a:t>
                      </a:r>
                    </a:p>
                  </a:txBody>
                  <a:tcPr marT="45725" marB="45725" marR="91450" marL="91450"/>
                </a:tc>
                <a:tc>
                  <a:txBody>
                    <a:bodyPr>
                      <a:noAutofit/>
                    </a:bodyPr>
                    <a:lstStyle/>
                    <a:p>
                      <a:pPr indent="0" lvl="0" marL="0" marR="0" rtl="0" algn="ctr">
                        <a:spcBef>
                          <a:spcPts val="0"/>
                        </a:spcBef>
                        <a:buSzPct val="25000"/>
                        <a:buNone/>
                      </a:pPr>
                      <a:r>
                        <a:rPr lang="en-US" sz="1800"/>
                        <a:t>0-9</a:t>
                      </a:r>
                    </a:p>
                  </a:txBody>
                  <a:tcPr marT="45725" marB="45725" marR="91450" marL="91450" anchor="ctr"/>
                </a:tc>
                <a:tc>
                  <a:txBody>
                    <a:bodyPr>
                      <a:noAutofit/>
                    </a:bodyPr>
                    <a:lstStyle/>
                    <a:p>
                      <a:pPr indent="0" lvl="0" marL="0" marR="0" rtl="0" algn="ctr">
                        <a:spcBef>
                          <a:spcPts val="0"/>
                        </a:spcBef>
                        <a:buSzPct val="25000"/>
                        <a:buNone/>
                      </a:pPr>
                      <a:r>
                        <a:rPr lang="en-US" sz="1800"/>
                        <a:t>10-18</a:t>
                      </a:r>
                    </a:p>
                  </a:txBody>
                  <a:tcPr marT="45725" marB="45725" marR="91450" marL="91450" anchor="ctr"/>
                </a:tc>
              </a:tr>
              <a:tr h="370850">
                <a:tc>
                  <a:txBody>
                    <a:bodyPr>
                      <a:noAutofit/>
                    </a:bodyPr>
                    <a:lstStyle/>
                    <a:p>
                      <a:pPr indent="0" lvl="0" marL="0" marR="0" rtl="0" algn="l">
                        <a:spcBef>
                          <a:spcPts val="0"/>
                        </a:spcBef>
                        <a:buSzPct val="25000"/>
                        <a:buNone/>
                      </a:pPr>
                      <a:r>
                        <a:rPr lang="en-US" sz="1800"/>
                        <a:t>Emotional Behavior </a:t>
                      </a:r>
                    </a:p>
                  </a:txBody>
                  <a:tcPr marT="45725" marB="45725" marR="91450" marL="91450"/>
                </a:tc>
                <a:tc>
                  <a:txBody>
                    <a:bodyPr>
                      <a:noAutofit/>
                    </a:bodyPr>
                    <a:lstStyle/>
                    <a:p>
                      <a:pPr indent="0" lvl="0" marL="0" marR="0" rtl="0" algn="ctr">
                        <a:spcBef>
                          <a:spcPts val="0"/>
                        </a:spcBef>
                        <a:buSzPct val="25000"/>
                        <a:buNone/>
                      </a:pPr>
                      <a:r>
                        <a:rPr lang="en-US" sz="1800"/>
                        <a:t>0-16*</a:t>
                      </a:r>
                    </a:p>
                  </a:txBody>
                  <a:tcPr marT="45725" marB="45725" marR="91450" marL="91450" anchor="ctr"/>
                </a:tc>
                <a:tc>
                  <a:txBody>
                    <a:bodyPr>
                      <a:noAutofit/>
                    </a:bodyPr>
                    <a:lstStyle/>
                    <a:p>
                      <a:pPr indent="0" lvl="0" marL="0" marR="0" rtl="0" algn="ctr">
                        <a:spcBef>
                          <a:spcPts val="0"/>
                        </a:spcBef>
                        <a:buSzPct val="25000"/>
                        <a:buNone/>
                      </a:pPr>
                      <a:r>
                        <a:rPr lang="en-US" sz="1800"/>
                        <a:t>17*-21</a:t>
                      </a:r>
                    </a:p>
                  </a:txBody>
                  <a:tcPr marT="45725" marB="45725" marR="91450" marL="91450" anchor="ctr"/>
                </a:tc>
              </a:tr>
              <a:tr h="370850">
                <a:tc>
                  <a:txBody>
                    <a:bodyPr>
                      <a:noAutofit/>
                    </a:bodyPr>
                    <a:lstStyle/>
                    <a:p>
                      <a:pPr indent="0" lvl="0" marL="0" marR="0" rtl="0" algn="l">
                        <a:spcBef>
                          <a:spcPts val="0"/>
                        </a:spcBef>
                        <a:buSzPct val="25000"/>
                        <a:buNone/>
                      </a:pPr>
                      <a:r>
                        <a:rPr lang="en-US" sz="1800"/>
                        <a:t>Total Behavior</a:t>
                      </a:r>
                    </a:p>
                  </a:txBody>
                  <a:tcPr marT="45725" marB="45725" marR="91450" marL="91450"/>
                </a:tc>
                <a:tc>
                  <a:txBody>
                    <a:bodyPr>
                      <a:noAutofit/>
                    </a:bodyPr>
                    <a:lstStyle/>
                    <a:p>
                      <a:pPr indent="0" lvl="0" marL="0" marR="0" rtl="0" algn="ctr">
                        <a:spcBef>
                          <a:spcPts val="0"/>
                        </a:spcBef>
                        <a:buSzPct val="25000"/>
                        <a:buNone/>
                      </a:pPr>
                      <a:r>
                        <a:rPr lang="en-US" sz="1800"/>
                        <a:t>0-36</a:t>
                      </a:r>
                    </a:p>
                  </a:txBody>
                  <a:tcPr marT="45725" marB="45725" marR="91450" marL="91450" anchor="ctr"/>
                </a:tc>
                <a:tc>
                  <a:txBody>
                    <a:bodyPr>
                      <a:noAutofit/>
                    </a:bodyPr>
                    <a:lstStyle/>
                    <a:p>
                      <a:pPr indent="0" lvl="0" marL="0" marR="0" rtl="0" algn="ctr">
                        <a:spcBef>
                          <a:spcPts val="0"/>
                        </a:spcBef>
                        <a:buSzPct val="25000"/>
                        <a:buNone/>
                      </a:pPr>
                      <a:r>
                        <a:rPr lang="en-US" sz="1800"/>
                        <a:t>37-57</a:t>
                      </a:r>
                    </a:p>
                  </a:txBody>
                  <a:tcPr marT="45725" marB="45725" marR="91450" marL="91450" anchor="ctr"/>
                </a:tc>
              </a:tr>
            </a:tbl>
          </a:graphicData>
        </a:graphic>
      </p:graphicFrame>
      <p:sp>
        <p:nvSpPr>
          <p:cNvPr id="250" name="Shape 250"/>
          <p:cNvSpPr txBox="1"/>
          <p:nvPr>
            <p:ph idx="1" type="body"/>
          </p:nvPr>
        </p:nvSpPr>
        <p:spPr>
          <a:xfrm>
            <a:off x="533399" y="1560560"/>
            <a:ext cx="7118400" cy="2469600"/>
          </a:xfrm>
          <a:prstGeom prst="rect">
            <a:avLst/>
          </a:prstGeom>
          <a:noFill/>
          <a:ln>
            <a:noFill/>
          </a:ln>
        </p:spPr>
        <p:txBody>
          <a:bodyPr anchorCtr="0" anchor="t" bIns="45700" lIns="91425" rIns="91425" wrap="square" tIns="45700">
            <a:noAutofit/>
          </a:bodyPr>
          <a:lstStyle/>
          <a:p>
            <a:pPr indent="0" lvl="0" marL="0" marR="0" rtl="0" algn="l">
              <a:lnSpc>
                <a:spcPct val="80000"/>
              </a:lnSpc>
              <a:spcBef>
                <a:spcPts val="0"/>
              </a:spcBef>
              <a:spcAft>
                <a:spcPts val="0"/>
              </a:spcAft>
              <a:buClr>
                <a:schemeClr val="dk1"/>
              </a:buClr>
              <a:buSzPct val="25000"/>
              <a:buFont typeface="Courgette"/>
              <a:buNone/>
            </a:pPr>
            <a:r>
              <a:rPr b="1" i="0" lang="en-US" sz="2800" u="none" cap="none" strike="noStrike">
                <a:solidFill>
                  <a:schemeClr val="dk1"/>
                </a:solidFill>
                <a:latin typeface="Calibri"/>
                <a:ea typeface="Calibri"/>
                <a:cs typeface="Calibri"/>
                <a:sym typeface="Calibri"/>
              </a:rPr>
              <a:t>Interpretation</a:t>
            </a:r>
          </a:p>
          <a:p>
            <a:pPr indent="-228600" lvl="0" marL="228600" marR="0" rtl="0" algn="l">
              <a:lnSpc>
                <a:spcPct val="80000"/>
              </a:lnSpc>
              <a:spcBef>
                <a:spcPts val="700"/>
              </a:spcBef>
              <a:spcAft>
                <a:spcPts val="0"/>
              </a:spcAft>
              <a:buClr>
                <a:schemeClr val="dk1"/>
              </a:buClr>
              <a:buSzPct val="59999"/>
              <a:buFont typeface="Arial"/>
              <a:buChar char="•"/>
            </a:pPr>
            <a:r>
              <a:rPr b="0" i="0" lang="en-US" sz="2400" u="none" cap="none" strike="noStrike">
                <a:solidFill>
                  <a:schemeClr val="dk1"/>
                </a:solidFill>
                <a:latin typeface="Calibri"/>
                <a:ea typeface="Calibri"/>
                <a:cs typeface="Calibri"/>
                <a:sym typeface="Calibri"/>
              </a:rPr>
              <a:t>Higher scores are indicative of more appropriate behavior and functioning </a:t>
            </a:r>
          </a:p>
          <a:p>
            <a:pPr indent="-228600" lvl="0" marL="228600" marR="0" rtl="0" algn="l">
              <a:lnSpc>
                <a:spcPct val="80000"/>
              </a:lnSpc>
              <a:spcBef>
                <a:spcPts val="700"/>
              </a:spcBef>
              <a:buClr>
                <a:schemeClr val="dk1"/>
              </a:buClr>
              <a:buSzPct val="59999"/>
              <a:buFont typeface="Arial"/>
              <a:buChar char="•"/>
            </a:pPr>
            <a:r>
              <a:rPr b="0" i="0" lang="en-US" sz="2400" u="none" cap="none" strike="noStrike">
                <a:solidFill>
                  <a:schemeClr val="dk1"/>
                </a:solidFill>
                <a:latin typeface="Calibri"/>
                <a:ea typeface="Calibri"/>
                <a:cs typeface="Calibri"/>
                <a:sym typeface="Calibri"/>
              </a:rPr>
              <a:t>Subscale and total scores can be dichotomized  in terms of risk category as </a:t>
            </a:r>
            <a:r>
              <a:rPr b="0" i="1" lang="en-US" sz="2400" u="none" cap="none" strike="noStrike">
                <a:solidFill>
                  <a:schemeClr val="dk1"/>
                </a:solidFill>
                <a:latin typeface="Calibri"/>
                <a:ea typeface="Calibri"/>
                <a:cs typeface="Calibri"/>
                <a:sym typeface="Calibri"/>
              </a:rPr>
              <a:t>at-risk</a:t>
            </a:r>
            <a:r>
              <a:rPr b="0" i="0" lang="en-US" sz="2400" u="none" cap="none" strike="noStrike">
                <a:solidFill>
                  <a:schemeClr val="dk1"/>
                </a:solidFill>
                <a:latin typeface="Calibri"/>
                <a:ea typeface="Calibri"/>
                <a:cs typeface="Calibri"/>
                <a:sym typeface="Calibri"/>
              </a:rPr>
              <a:t> and </a:t>
            </a:r>
            <a:r>
              <a:rPr b="0" i="1" lang="en-US" sz="2400" u="none" cap="none" strike="noStrike">
                <a:solidFill>
                  <a:schemeClr val="dk1"/>
                </a:solidFill>
                <a:latin typeface="Calibri"/>
                <a:ea typeface="Calibri"/>
                <a:cs typeface="Calibri"/>
                <a:sym typeface="Calibri"/>
              </a:rPr>
              <a:t>not at-risk</a:t>
            </a:r>
            <a:r>
              <a:rPr b="0" i="0" lang="en-US" sz="2400" u="none" cap="none" strike="noStrike">
                <a:solidFill>
                  <a:schemeClr val="dk1"/>
                </a:solidFill>
                <a:latin typeface="Calibri"/>
                <a:ea typeface="Calibri"/>
                <a:cs typeface="Calibri"/>
                <a:sym typeface="Calibri"/>
              </a:rPr>
              <a:t> </a:t>
            </a:r>
          </a:p>
        </p:txBody>
      </p:sp>
      <p:sp>
        <p:nvSpPr>
          <p:cNvPr id="251" name="Shape 251"/>
          <p:cNvSpPr/>
          <p:nvPr/>
        </p:nvSpPr>
        <p:spPr>
          <a:xfrm>
            <a:off x="80147" y="6353865"/>
            <a:ext cx="8983800" cy="4617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lang="en-US" sz="1200">
                <a:solidFill>
                  <a:schemeClr val="dk1"/>
                </a:solidFill>
                <a:latin typeface="Calibri"/>
                <a:ea typeface="Calibri"/>
                <a:cs typeface="Calibri"/>
                <a:sym typeface="Calibri"/>
              </a:rPr>
              <a:t>Adapted from: Riley-Tillman, C.  (2014). EBA Brief for Social, Academic, and Emotional Behavior Risk Screener (SAEBRS). Retrieved from: </a:t>
            </a:r>
            <a:r>
              <a:rPr lang="en-US" sz="1200" u="sng">
                <a:solidFill>
                  <a:schemeClr val="hlink"/>
                </a:solidFill>
                <a:latin typeface="Calibri"/>
                <a:ea typeface="Calibri"/>
                <a:cs typeface="Calibri"/>
                <a:sym typeface="Calibri"/>
                <a:hlinkClick r:id="rId3"/>
              </a:rPr>
              <a:t>http://ebi.missouri.edu/?p=1116</a:t>
            </a:r>
            <a:r>
              <a:rPr lang="en-US" sz="1200">
                <a:solidFill>
                  <a:schemeClr val="dk1"/>
                </a:solidFill>
                <a:latin typeface="Calibri"/>
                <a:ea typeface="Calibri"/>
                <a:cs typeface="Calibri"/>
                <a:sym typeface="Calibri"/>
              </a:rPr>
              <a:t>  </a:t>
            </a:r>
          </a:p>
        </p:txBody>
      </p:sp>
      <p:sp>
        <p:nvSpPr>
          <p:cNvPr id="252" name="Shape 252"/>
          <p:cNvSpPr/>
          <p:nvPr/>
        </p:nvSpPr>
        <p:spPr>
          <a:xfrm>
            <a:off x="164387" y="5698448"/>
            <a:ext cx="8899500" cy="5232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lang="en-US" sz="1400">
                <a:solidFill>
                  <a:schemeClr val="dk1"/>
                </a:solidFill>
                <a:latin typeface="Times New Roman"/>
                <a:ea typeface="Times New Roman"/>
                <a:cs typeface="Times New Roman"/>
                <a:sym typeface="Times New Roman"/>
              </a:rPr>
              <a:t>(Kilgus, Chafouleas, &amp; Riley-Tillman; 2013; Kilgus, Sims, von der Embse, &amp; Riley-Tillman, 2015; Kilgus, Eklund, von der Embse, Taylor, &amp; Sims, 2016)  *2016 revised risk range.</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Shape 257"/>
          <p:cNvSpPr txBox="1"/>
          <p:nvPr>
            <p:ph type="title"/>
          </p:nvPr>
        </p:nvSpPr>
        <p:spPr>
          <a:xfrm>
            <a:off x="628650" y="365126"/>
            <a:ext cx="7886700" cy="1325700"/>
          </a:xfrm>
          <a:prstGeom prst="rect">
            <a:avLst/>
          </a:prstGeom>
        </p:spPr>
        <p:txBody>
          <a:bodyPr anchorCtr="0" anchor="ctr" bIns="91425" lIns="91425" rIns="91425" wrap="square" tIns="91425">
            <a:noAutofit/>
          </a:bodyPr>
          <a:lstStyle/>
          <a:p>
            <a:pPr lvl="0" algn="ctr">
              <a:spcBef>
                <a:spcPts val="0"/>
              </a:spcBef>
              <a:buNone/>
            </a:pPr>
            <a:r>
              <a:rPr lang="en-US"/>
              <a:t>Next Steps for SAEBRS</a:t>
            </a:r>
          </a:p>
        </p:txBody>
      </p:sp>
      <p:sp>
        <p:nvSpPr>
          <p:cNvPr id="258" name="Shape 258"/>
          <p:cNvSpPr txBox="1"/>
          <p:nvPr>
            <p:ph idx="1" type="body"/>
          </p:nvPr>
        </p:nvSpPr>
        <p:spPr>
          <a:xfrm>
            <a:off x="628650" y="1825625"/>
            <a:ext cx="7886700" cy="4351200"/>
          </a:xfrm>
          <a:prstGeom prst="rect">
            <a:avLst/>
          </a:prstGeom>
        </p:spPr>
        <p:txBody>
          <a:bodyPr anchorCtr="0" anchor="t" bIns="91425" lIns="91425" rIns="91425" wrap="square" tIns="91425">
            <a:noAutofit/>
          </a:bodyPr>
          <a:lstStyle/>
          <a:p>
            <a:pPr indent="-431800" lvl="0" marL="457200" rtl="0">
              <a:spcBef>
                <a:spcPts val="0"/>
              </a:spcBef>
              <a:buSzPct val="100000"/>
            </a:pPr>
            <a:r>
              <a:rPr lang="en-US" sz="3200"/>
              <a:t>Identify what supports are needed at the building/district level and implement these supports</a:t>
            </a:r>
          </a:p>
          <a:p>
            <a:pPr indent="-431800" lvl="0" marL="457200" rtl="0">
              <a:spcBef>
                <a:spcPts val="0"/>
              </a:spcBef>
              <a:buSzPct val="100000"/>
            </a:pPr>
            <a:r>
              <a:rPr lang="en-US" sz="3200"/>
              <a:t>Identify AEA level supports and design services in order to partner with LEAs</a:t>
            </a:r>
          </a:p>
          <a:p>
            <a:pPr indent="-431800" lvl="0" marL="457200">
              <a:spcBef>
                <a:spcPts val="0"/>
              </a:spcBef>
              <a:buSzPct val="100000"/>
            </a:pPr>
            <a:r>
              <a:rPr lang="en-US" sz="3200"/>
              <a:t>Identify and implement supports for parents</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Shape 263"/>
          <p:cNvSpPr txBox="1"/>
          <p:nvPr>
            <p:ph idx="1" type="subTitle"/>
          </p:nvPr>
        </p:nvSpPr>
        <p:spPr>
          <a:xfrm>
            <a:off x="685800" y="1576937"/>
            <a:ext cx="7772400" cy="1046400"/>
          </a:xfrm>
          <a:prstGeom prst="rect">
            <a:avLst/>
          </a:prstGeom>
          <a:noFill/>
          <a:ln>
            <a:noFill/>
          </a:ln>
        </p:spPr>
        <p:txBody>
          <a:bodyPr anchorCtr="0" anchor="t" bIns="91425" lIns="91425" rIns="91425" wrap="square" tIns="91425">
            <a:noAutofit/>
          </a:bodyPr>
          <a:lstStyle/>
          <a:p>
            <a:pPr indent="-38100" lvl="0" marL="0" marR="0" rtl="0" algn="ctr">
              <a:lnSpc>
                <a:spcPct val="100000"/>
              </a:lnSpc>
              <a:spcBef>
                <a:spcPts val="0"/>
              </a:spcBef>
              <a:spcAft>
                <a:spcPts val="0"/>
              </a:spcAft>
              <a:buClr>
                <a:schemeClr val="dk1"/>
              </a:buClr>
              <a:buSzPct val="25000"/>
              <a:buFont typeface="Arial"/>
              <a:buNone/>
            </a:pPr>
            <a:r>
              <a:rPr b="1" i="0" lang="en-US" sz="2400" u="none" cap="none" strike="noStrike">
                <a:solidFill>
                  <a:schemeClr val="lt1"/>
                </a:solidFill>
                <a:latin typeface="Lato"/>
                <a:ea typeface="Lato"/>
                <a:cs typeface="Lato"/>
                <a:sym typeface="Lato"/>
              </a:rPr>
              <a:t>Partnering with Districts to Support Social, Emotional, Behavioral, and Mental Health</a:t>
            </a:r>
          </a:p>
          <a:p>
            <a:pPr indent="-38100" lvl="0" marL="0" marR="0" rtl="0" algn="ctr">
              <a:lnSpc>
                <a:spcPct val="100000"/>
              </a:lnSpc>
              <a:spcBef>
                <a:spcPts val="0"/>
              </a:spcBef>
              <a:spcAft>
                <a:spcPts val="0"/>
              </a:spcAft>
              <a:buClr>
                <a:schemeClr val="dk1"/>
              </a:buClr>
              <a:buSzPct val="25000"/>
              <a:buFont typeface="Arial"/>
              <a:buNone/>
            </a:pPr>
            <a:r>
              <a:rPr b="1" i="0" lang="en-US" sz="2400" u="none" cap="none" strike="noStrike">
                <a:solidFill>
                  <a:schemeClr val="lt1"/>
                </a:solidFill>
                <a:latin typeface="Lato"/>
                <a:ea typeface="Lato"/>
                <a:cs typeface="Lato"/>
                <a:sym typeface="Lato"/>
              </a:rPr>
              <a:t> </a:t>
            </a:r>
          </a:p>
          <a:p>
            <a:pPr indent="-57150" lvl="0" marL="0" marR="0" rtl="0" algn="ctr">
              <a:lnSpc>
                <a:spcPct val="100000"/>
              </a:lnSpc>
              <a:spcBef>
                <a:spcPts val="0"/>
              </a:spcBef>
              <a:spcAft>
                <a:spcPts val="0"/>
              </a:spcAft>
              <a:buClr>
                <a:srgbClr val="FFFFFF"/>
              </a:buClr>
              <a:buSzPct val="25000"/>
              <a:buFont typeface="Lato"/>
              <a:buNone/>
            </a:pPr>
            <a:r>
              <a:t/>
            </a:r>
            <a:endParaRPr b="1" i="0" sz="3600" u="none" cap="none" strike="noStrike">
              <a:solidFill>
                <a:srgbClr val="FFFFFF"/>
              </a:solidFill>
              <a:latin typeface="Lato"/>
              <a:ea typeface="Lato"/>
              <a:cs typeface="Lato"/>
              <a:sym typeface="Lato"/>
            </a:endParaRPr>
          </a:p>
        </p:txBody>
      </p:sp>
      <p:sp>
        <p:nvSpPr>
          <p:cNvPr id="264" name="Shape 264"/>
          <p:cNvSpPr txBox="1"/>
          <p:nvPr>
            <p:ph type="ctrTitle"/>
          </p:nvPr>
        </p:nvSpPr>
        <p:spPr>
          <a:xfrm>
            <a:off x="685800" y="53722"/>
            <a:ext cx="7772400" cy="1546500"/>
          </a:xfrm>
          <a:prstGeom prst="rect">
            <a:avLst/>
          </a:prstGeom>
          <a:noFill/>
          <a:ln>
            <a:noFill/>
          </a:ln>
        </p:spPr>
        <p:txBody>
          <a:bodyPr anchorCtr="0" anchor="b" bIns="91425" lIns="91425" rIns="91425" wrap="square" tIns="91425">
            <a:noAutofit/>
          </a:bodyPr>
          <a:lstStyle/>
          <a:p>
            <a:pPr indent="-76200" lvl="0" marL="0" marR="0" rtl="0" algn="ctr">
              <a:lnSpc>
                <a:spcPct val="100000"/>
              </a:lnSpc>
              <a:spcBef>
                <a:spcPts val="0"/>
              </a:spcBef>
              <a:spcAft>
                <a:spcPts val="0"/>
              </a:spcAft>
              <a:buClr>
                <a:srgbClr val="FFFFFF"/>
              </a:buClr>
              <a:buSzPct val="25000"/>
              <a:buFont typeface="Raleway"/>
              <a:buNone/>
            </a:pPr>
            <a:r>
              <a:rPr b="0" i="0" lang="en-US" sz="4800" u="none" cap="none" strike="noStrike">
                <a:solidFill>
                  <a:schemeClr val="lt1"/>
                </a:solidFill>
                <a:latin typeface="Raleway"/>
                <a:ea typeface="Raleway"/>
                <a:cs typeface="Raleway"/>
                <a:sym typeface="Raleway"/>
              </a:rPr>
              <a:t>Feedback &amp; Questions</a:t>
            </a:r>
          </a:p>
        </p:txBody>
      </p:sp>
      <p:pic>
        <p:nvPicPr>
          <p:cNvPr id="265" name="Shape 265"/>
          <p:cNvPicPr preferRelativeResize="0"/>
          <p:nvPr/>
        </p:nvPicPr>
        <p:blipFill rotWithShape="1">
          <a:blip r:embed="rId3">
            <a:alphaModFix/>
          </a:blip>
          <a:srcRect b="0" l="0" r="0" t="0"/>
          <a:stretch/>
        </p:blipFill>
        <p:spPr>
          <a:xfrm>
            <a:off x="1733150" y="2825625"/>
            <a:ext cx="5296432" cy="3205200"/>
          </a:xfrm>
          <a:prstGeom prst="rect">
            <a:avLst/>
          </a:prstGeom>
          <a:noFill/>
          <a:ln cap="flat" cmpd="sng" w="76200">
            <a:solidFill>
              <a:srgbClr val="FF9715"/>
            </a:solidFill>
            <a:prstDash val="solid"/>
            <a:round/>
            <a:headEnd len="med" w="med" type="none"/>
            <a:tailEnd len="med" w="med"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155" name="Shape 155"/>
        <p:cNvGrpSpPr/>
        <p:nvPr/>
      </p:nvGrpSpPr>
      <p:grpSpPr>
        <a:xfrm>
          <a:off x="0" y="0"/>
          <a:ext cx="0" cy="0"/>
          <a:chOff x="0" y="0"/>
          <a:chExt cx="0" cy="0"/>
        </a:xfrm>
      </p:grpSpPr>
      <p:pic>
        <p:nvPicPr>
          <p:cNvPr descr="cover.jpg" id="156" name="Shape 156"/>
          <p:cNvPicPr preferRelativeResize="0"/>
          <p:nvPr/>
        </p:nvPicPr>
        <p:blipFill rotWithShape="1">
          <a:blip r:embed="rId3">
            <a:alphaModFix/>
          </a:blip>
          <a:srcRect b="0" l="0" r="0" t="0"/>
          <a:stretch/>
        </p:blipFill>
        <p:spPr>
          <a:xfrm>
            <a:off x="0" y="35775"/>
            <a:ext cx="9188850" cy="696633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pic>
        <p:nvPicPr>
          <p:cNvPr id="161" name="Shape 161"/>
          <p:cNvPicPr preferRelativeResize="0"/>
          <p:nvPr/>
        </p:nvPicPr>
        <p:blipFill rotWithShape="1">
          <a:blip r:embed="rId3">
            <a:alphaModFix/>
          </a:blip>
          <a:srcRect b="0" l="0" r="0" t="0"/>
          <a:stretch/>
        </p:blipFill>
        <p:spPr>
          <a:xfrm>
            <a:off x="0" y="0"/>
            <a:ext cx="9121140" cy="674932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pic>
        <p:nvPicPr>
          <p:cNvPr descr="A Multi-Tiered System of Supports  - separated.jpg" id="166" name="Shape 166"/>
          <p:cNvPicPr preferRelativeResize="0"/>
          <p:nvPr/>
        </p:nvPicPr>
        <p:blipFill rotWithShape="1">
          <a:blip r:embed="rId3">
            <a:alphaModFix/>
          </a:blip>
          <a:srcRect b="0" l="0" r="0" t="0"/>
          <a:stretch/>
        </p:blipFill>
        <p:spPr>
          <a:xfrm>
            <a:off x="228600" y="152400"/>
            <a:ext cx="8395804" cy="649858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pic>
        <p:nvPicPr>
          <p:cNvPr id="171" name="Shape 171"/>
          <p:cNvPicPr preferRelativeResize="0"/>
          <p:nvPr/>
        </p:nvPicPr>
        <p:blipFill rotWithShape="1">
          <a:blip r:embed="rId3">
            <a:alphaModFix/>
          </a:blip>
          <a:srcRect b="0" l="0" r="0" t="0"/>
          <a:stretch/>
        </p:blipFill>
        <p:spPr>
          <a:xfrm>
            <a:off x="0" y="0"/>
            <a:ext cx="9080602" cy="682188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Shape 176"/>
          <p:cNvSpPr txBox="1"/>
          <p:nvPr>
            <p:ph type="title"/>
          </p:nvPr>
        </p:nvSpPr>
        <p:spPr>
          <a:xfrm>
            <a:off x="180050" y="274650"/>
            <a:ext cx="8737500" cy="967800"/>
          </a:xfrm>
          <a:prstGeom prst="rect">
            <a:avLst/>
          </a:prstGeom>
          <a:noFill/>
          <a:ln>
            <a:noFill/>
          </a:ln>
        </p:spPr>
        <p:txBody>
          <a:bodyPr anchorCtr="0" anchor="b" bIns="91425" lIns="91425" rIns="91425" wrap="square" tIns="91425">
            <a:noAutofit/>
          </a:bodyPr>
          <a:lstStyle/>
          <a:p>
            <a:pPr indent="-228600" lvl="0" marL="0" marR="0" rtl="0" algn="ctr">
              <a:lnSpc>
                <a:spcPct val="100000"/>
              </a:lnSpc>
              <a:spcBef>
                <a:spcPts val="0"/>
              </a:spcBef>
              <a:spcAft>
                <a:spcPts val="0"/>
              </a:spcAft>
              <a:buClr>
                <a:srgbClr val="97ABBC"/>
              </a:buClr>
              <a:buSzPct val="100000"/>
              <a:buFont typeface="Raleway"/>
              <a:buNone/>
            </a:pPr>
            <a:r>
              <a:t/>
            </a:r>
            <a:endParaRPr b="0" i="0" sz="3600" u="none" cap="none" strike="noStrike">
              <a:solidFill>
                <a:srgbClr val="97ABBC"/>
              </a:solidFill>
              <a:latin typeface="Raleway"/>
              <a:ea typeface="Raleway"/>
              <a:cs typeface="Raleway"/>
              <a:sym typeface="Raleway"/>
            </a:endParaRPr>
          </a:p>
          <a:p>
            <a:pPr indent="-165100" lvl="0" marL="0" marR="0" rtl="0" algn="l">
              <a:lnSpc>
                <a:spcPct val="100000"/>
              </a:lnSpc>
              <a:spcBef>
                <a:spcPts val="0"/>
              </a:spcBef>
              <a:spcAft>
                <a:spcPts val="0"/>
              </a:spcAft>
              <a:buClr>
                <a:srgbClr val="97ABBC"/>
              </a:buClr>
              <a:buSzPct val="100000"/>
              <a:buFont typeface="Raleway"/>
              <a:buNone/>
            </a:pPr>
            <a:r>
              <a:rPr b="1" i="0" lang="en-US" sz="2600" u="none" cap="none" strike="noStrike">
                <a:solidFill>
                  <a:srgbClr val="351C75"/>
                </a:solidFill>
                <a:latin typeface="Raleway"/>
                <a:ea typeface="Raleway"/>
                <a:cs typeface="Raleway"/>
                <a:sym typeface="Raleway"/>
              </a:rPr>
              <a:t> </a:t>
            </a:r>
          </a:p>
          <a:p>
            <a:pPr indent="-228600" lvl="0" marL="0" marR="0" rtl="0" algn="l">
              <a:lnSpc>
                <a:spcPct val="100000"/>
              </a:lnSpc>
              <a:spcBef>
                <a:spcPts val="0"/>
              </a:spcBef>
              <a:spcAft>
                <a:spcPts val="0"/>
              </a:spcAft>
              <a:buClr>
                <a:srgbClr val="97ABBC"/>
              </a:buClr>
              <a:buSzPct val="100000"/>
              <a:buFont typeface="Raleway"/>
              <a:buNone/>
            </a:pPr>
            <a:r>
              <a:t/>
            </a:r>
            <a:endParaRPr b="0" i="0" sz="3600" u="none" cap="none" strike="noStrike">
              <a:solidFill>
                <a:srgbClr val="97ABBC"/>
              </a:solidFill>
              <a:latin typeface="Raleway"/>
              <a:ea typeface="Raleway"/>
              <a:cs typeface="Raleway"/>
              <a:sym typeface="Raleway"/>
            </a:endParaRPr>
          </a:p>
          <a:p>
            <a:pPr indent="-228600" lvl="0" marL="0" marR="0" rtl="0" algn="l">
              <a:lnSpc>
                <a:spcPct val="100000"/>
              </a:lnSpc>
              <a:spcBef>
                <a:spcPts val="0"/>
              </a:spcBef>
              <a:spcAft>
                <a:spcPts val="0"/>
              </a:spcAft>
              <a:buClr>
                <a:srgbClr val="97ABBC"/>
              </a:buClr>
              <a:buSzPct val="100000"/>
              <a:buFont typeface="Raleway"/>
              <a:buNone/>
            </a:pPr>
            <a:r>
              <a:t/>
            </a:r>
            <a:endParaRPr b="0" i="0" sz="3600" u="none" cap="none" strike="noStrike">
              <a:solidFill>
                <a:srgbClr val="97ABBC"/>
              </a:solidFill>
              <a:latin typeface="Raleway"/>
              <a:ea typeface="Raleway"/>
              <a:cs typeface="Raleway"/>
              <a:sym typeface="Raleway"/>
            </a:endParaRPr>
          </a:p>
          <a:p>
            <a:pPr indent="-228600" lvl="0" marL="0" marR="0" rtl="0" algn="l">
              <a:lnSpc>
                <a:spcPct val="100000"/>
              </a:lnSpc>
              <a:spcBef>
                <a:spcPts val="0"/>
              </a:spcBef>
              <a:spcAft>
                <a:spcPts val="0"/>
              </a:spcAft>
              <a:buClr>
                <a:srgbClr val="97ABBC"/>
              </a:buClr>
              <a:buSzPct val="100000"/>
              <a:buFont typeface="Raleway"/>
              <a:buNone/>
            </a:pPr>
            <a:r>
              <a:rPr b="1" i="0" lang="en-US" sz="3600" u="none" cap="none" strike="noStrike">
                <a:solidFill>
                  <a:srgbClr val="97ABBC"/>
                </a:solidFill>
                <a:latin typeface="Raleway"/>
                <a:ea typeface="Raleway"/>
                <a:cs typeface="Raleway"/>
                <a:sym typeface="Raleway"/>
              </a:rPr>
              <a:t>Next Steps</a:t>
            </a:r>
          </a:p>
        </p:txBody>
      </p:sp>
      <p:sp>
        <p:nvSpPr>
          <p:cNvPr id="177" name="Shape 177"/>
          <p:cNvSpPr txBox="1"/>
          <p:nvPr>
            <p:ph idx="1" type="body"/>
          </p:nvPr>
        </p:nvSpPr>
        <p:spPr>
          <a:xfrm>
            <a:off x="180050" y="1559650"/>
            <a:ext cx="8737500" cy="4424400"/>
          </a:xfrm>
          <a:prstGeom prst="rect">
            <a:avLst/>
          </a:prstGeom>
          <a:noFill/>
          <a:ln>
            <a:noFill/>
          </a:ln>
        </p:spPr>
        <p:txBody>
          <a:bodyPr anchorCtr="0" anchor="t" bIns="91425" lIns="91425" rIns="91425" wrap="square" tIns="91425">
            <a:noAutofit/>
          </a:bodyPr>
          <a:lstStyle/>
          <a:p>
            <a:pPr indent="-374650" lvl="0" marL="457200" marR="0" rtl="0" algn="l">
              <a:lnSpc>
                <a:spcPct val="100000"/>
              </a:lnSpc>
              <a:spcBef>
                <a:spcPts val="0"/>
              </a:spcBef>
              <a:spcAft>
                <a:spcPts val="0"/>
              </a:spcAft>
              <a:buClr>
                <a:srgbClr val="351C75"/>
              </a:buClr>
              <a:buSzPct val="100000"/>
              <a:buFont typeface="Raleway"/>
            </a:pPr>
            <a:r>
              <a:rPr b="1" i="0" lang="en-US" sz="2300" u="none" cap="none" strike="noStrike">
                <a:solidFill>
                  <a:srgbClr val="351C75"/>
                </a:solidFill>
                <a:latin typeface="Raleway"/>
                <a:ea typeface="Raleway"/>
                <a:cs typeface="Raleway"/>
                <a:sym typeface="Raleway"/>
              </a:rPr>
              <a:t>Follow up sessions for implementation of MTSS for Social, Emotional, Behavioral, and Mental Health </a:t>
            </a:r>
          </a:p>
          <a:p>
            <a:pPr indent="-381000" lvl="1" marL="914400" marR="0" rtl="0" algn="l">
              <a:lnSpc>
                <a:spcPct val="100000"/>
              </a:lnSpc>
              <a:spcBef>
                <a:spcPts val="0"/>
              </a:spcBef>
              <a:spcAft>
                <a:spcPts val="0"/>
              </a:spcAft>
              <a:buClr>
                <a:srgbClr val="351C75"/>
              </a:buClr>
              <a:buSzPct val="100000"/>
              <a:buFont typeface="Raleway"/>
              <a:buChar char="○"/>
            </a:pPr>
            <a:r>
              <a:rPr b="1" i="0" lang="en-US" sz="2300" u="none" cap="none" strike="noStrike">
                <a:solidFill>
                  <a:srgbClr val="351C75"/>
                </a:solidFill>
                <a:latin typeface="Raleway"/>
                <a:ea typeface="Raleway"/>
                <a:cs typeface="Raleway"/>
                <a:sym typeface="Raleway"/>
              </a:rPr>
              <a:t>November 27th, Clear Lake Conference Center</a:t>
            </a:r>
          </a:p>
          <a:p>
            <a:pPr indent="-381000" lvl="1" marL="914400" marR="0" rtl="0" algn="l">
              <a:lnSpc>
                <a:spcPct val="100000"/>
              </a:lnSpc>
              <a:spcBef>
                <a:spcPts val="0"/>
              </a:spcBef>
              <a:spcAft>
                <a:spcPts val="0"/>
              </a:spcAft>
              <a:buClr>
                <a:srgbClr val="351C75"/>
              </a:buClr>
              <a:buSzPct val="100000"/>
              <a:buFont typeface="Raleway"/>
              <a:buChar char="○"/>
            </a:pPr>
            <a:r>
              <a:rPr b="1" i="0" lang="en-US" sz="2300" u="none" cap="none" strike="noStrike">
                <a:solidFill>
                  <a:srgbClr val="351C75"/>
                </a:solidFill>
                <a:latin typeface="Raleway"/>
                <a:ea typeface="Raleway"/>
                <a:cs typeface="Raleway"/>
                <a:sym typeface="Raleway"/>
              </a:rPr>
              <a:t>November 30th, Marshalltown Conference Center</a:t>
            </a:r>
          </a:p>
          <a:p>
            <a:pPr indent="-381000" lvl="1" marL="914400" marR="0" rtl="0" algn="l">
              <a:lnSpc>
                <a:spcPct val="100000"/>
              </a:lnSpc>
              <a:spcBef>
                <a:spcPts val="0"/>
              </a:spcBef>
              <a:spcAft>
                <a:spcPts val="0"/>
              </a:spcAft>
              <a:buClr>
                <a:srgbClr val="351C75"/>
              </a:buClr>
              <a:buSzPct val="100000"/>
              <a:buFont typeface="Raleway"/>
              <a:buChar char="○"/>
            </a:pPr>
            <a:r>
              <a:rPr b="1" i="0" lang="en-US" sz="2300" u="none" cap="none" strike="noStrike">
                <a:solidFill>
                  <a:srgbClr val="351C75"/>
                </a:solidFill>
                <a:latin typeface="Raleway"/>
                <a:ea typeface="Raleway"/>
                <a:cs typeface="Raleway"/>
                <a:sym typeface="Raleway"/>
              </a:rPr>
              <a:t>December 12, Cedar Falls Conference Center</a:t>
            </a:r>
          </a:p>
          <a:p>
            <a:pPr indent="-69850" lvl="0" marL="0" marR="0" rtl="0" algn="l">
              <a:lnSpc>
                <a:spcPct val="100000"/>
              </a:lnSpc>
              <a:spcBef>
                <a:spcPts val="0"/>
              </a:spcBef>
              <a:spcAft>
                <a:spcPts val="0"/>
              </a:spcAft>
              <a:buClr>
                <a:schemeClr val="dk1"/>
              </a:buClr>
              <a:buSzPct val="47826"/>
              <a:buFont typeface="Arial"/>
              <a:buNone/>
            </a:pPr>
            <a:r>
              <a:t/>
            </a:r>
            <a:endParaRPr b="1" sz="2300">
              <a:solidFill>
                <a:srgbClr val="351C75"/>
              </a:solidFill>
              <a:latin typeface="Raleway"/>
              <a:ea typeface="Raleway"/>
              <a:cs typeface="Raleway"/>
              <a:sym typeface="Raleway"/>
            </a:endParaRPr>
          </a:p>
          <a:p>
            <a:pPr indent="-69850" lvl="0" marL="0" marR="0" rtl="0" algn="l">
              <a:lnSpc>
                <a:spcPct val="100000"/>
              </a:lnSpc>
              <a:spcBef>
                <a:spcPts val="0"/>
              </a:spcBef>
              <a:spcAft>
                <a:spcPts val="0"/>
              </a:spcAft>
              <a:buClr>
                <a:schemeClr val="dk1"/>
              </a:buClr>
              <a:buSzPct val="47826"/>
              <a:buFont typeface="Arial"/>
              <a:buNone/>
            </a:pPr>
            <a:r>
              <a:rPr b="1" i="0" lang="en-US" sz="2300" u="none" cap="none" strike="noStrike">
                <a:solidFill>
                  <a:srgbClr val="351C75"/>
                </a:solidFill>
                <a:latin typeface="Raleway"/>
                <a:ea typeface="Raleway"/>
                <a:cs typeface="Raleway"/>
                <a:sym typeface="Raleway"/>
              </a:rPr>
              <a:t>Register for Course # 15725</a:t>
            </a:r>
            <a:r>
              <a:rPr b="1" i="0" lang="en-US" sz="2200" u="none" cap="none" strike="noStrike">
                <a:solidFill>
                  <a:srgbClr val="351C75"/>
                </a:solidFill>
                <a:latin typeface="Raleway"/>
                <a:ea typeface="Raleway"/>
                <a:cs typeface="Raleway"/>
                <a:sym typeface="Raleway"/>
              </a:rPr>
              <a:t> </a:t>
            </a:r>
            <a:r>
              <a:rPr b="1" lang="en-US" sz="1400">
                <a:solidFill>
                  <a:schemeClr val="dk1"/>
                </a:solidFill>
                <a:latin typeface="Calibri"/>
                <a:ea typeface="Calibri"/>
                <a:cs typeface="Calibri"/>
                <a:sym typeface="Calibri"/>
              </a:rPr>
              <a:t> </a:t>
            </a:r>
            <a:r>
              <a:rPr b="1" lang="en-US" sz="2400">
                <a:solidFill>
                  <a:srgbClr val="222222"/>
                </a:solidFill>
                <a:latin typeface="Calibri"/>
                <a:ea typeface="Calibri"/>
                <a:cs typeface="Calibri"/>
                <a:sym typeface="Calibri"/>
              </a:rPr>
              <a:t>Multi-tiered Systems of Support for Social, Emotional, Behavioral and Mental Health kick-off</a:t>
            </a:r>
          </a:p>
          <a:p>
            <a:pPr indent="0" lvl="0" marL="0" rtl="0">
              <a:spcBef>
                <a:spcPts val="0"/>
              </a:spcBef>
              <a:buNone/>
            </a:pPr>
            <a:r>
              <a:t/>
            </a:r>
            <a:endParaRPr b="1" sz="2300">
              <a:solidFill>
                <a:srgbClr val="351C75"/>
              </a:solidFill>
              <a:latin typeface="Raleway"/>
              <a:ea typeface="Raleway"/>
              <a:cs typeface="Raleway"/>
              <a:sym typeface="Raleway"/>
            </a:endParaRPr>
          </a:p>
          <a:p>
            <a:pPr indent="-381000" lvl="0" marL="457200" rtl="0">
              <a:spcBef>
                <a:spcPts val="0"/>
              </a:spcBef>
              <a:buClr>
                <a:srgbClr val="351C75"/>
              </a:buClr>
              <a:buSzPct val="100000"/>
              <a:buFont typeface="Raleway"/>
              <a:buChar char="▷"/>
            </a:pPr>
            <a:r>
              <a:rPr b="1" lang="en-US" sz="2300">
                <a:solidFill>
                  <a:srgbClr val="351C75"/>
                </a:solidFill>
                <a:latin typeface="Raleway"/>
                <a:ea typeface="Raleway"/>
                <a:cs typeface="Raleway"/>
                <a:sym typeface="Raleway"/>
              </a:rPr>
              <a:t>Introduce the Social, Academic, &amp; Emotional Behavioral Risk Screener (SAEBRS)</a:t>
            </a:r>
          </a:p>
          <a:p>
            <a:pPr indent="-69850" lvl="0" marL="0" marR="0" rtl="0" algn="l">
              <a:lnSpc>
                <a:spcPct val="100000"/>
              </a:lnSpc>
              <a:spcBef>
                <a:spcPts val="0"/>
              </a:spcBef>
              <a:spcAft>
                <a:spcPts val="0"/>
              </a:spcAft>
              <a:buClr>
                <a:schemeClr val="dk1"/>
              </a:buClr>
              <a:buSzPct val="45833"/>
              <a:buFont typeface="Arial"/>
              <a:buNone/>
            </a:pPr>
            <a:r>
              <a:t/>
            </a:r>
            <a:endParaRPr b="1" sz="2400">
              <a:solidFill>
                <a:srgbClr val="222222"/>
              </a:solidFill>
              <a:latin typeface="Calibri"/>
              <a:ea typeface="Calibri"/>
              <a:cs typeface="Calibri"/>
              <a:sym typeface="Calibri"/>
            </a:endParaRPr>
          </a:p>
          <a:p>
            <a:pPr indent="-69849" lvl="0" marL="0" marR="0" rtl="0" algn="l">
              <a:lnSpc>
                <a:spcPct val="100000"/>
              </a:lnSpc>
              <a:spcBef>
                <a:spcPts val="0"/>
              </a:spcBef>
              <a:spcAft>
                <a:spcPts val="0"/>
              </a:spcAft>
              <a:buClr>
                <a:schemeClr val="dk1"/>
              </a:buClr>
              <a:buSzPct val="49999"/>
              <a:buFont typeface="Arial"/>
              <a:buNone/>
            </a:pPr>
            <a:r>
              <a:t/>
            </a:r>
            <a:endParaRPr b="1" sz="2200">
              <a:solidFill>
                <a:srgbClr val="351C75"/>
              </a:solidFill>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Shape 182"/>
          <p:cNvSpPr txBox="1"/>
          <p:nvPr>
            <p:ph type="title"/>
          </p:nvPr>
        </p:nvSpPr>
        <p:spPr>
          <a:xfrm>
            <a:off x="893700" y="274650"/>
            <a:ext cx="6462600" cy="1143000"/>
          </a:xfrm>
          <a:prstGeom prst="rect">
            <a:avLst/>
          </a:prstGeom>
        </p:spPr>
        <p:txBody>
          <a:bodyPr anchorCtr="0" anchor="b" bIns="91425" lIns="91425" rIns="91425" wrap="square" tIns="91425">
            <a:noAutofit/>
          </a:bodyPr>
          <a:lstStyle/>
          <a:p>
            <a:pPr lvl="0" algn="ctr">
              <a:spcBef>
                <a:spcPts val="0"/>
              </a:spcBef>
              <a:buNone/>
            </a:pPr>
            <a:r>
              <a:rPr b="1" lang="en-US" sz="2400">
                <a:solidFill>
                  <a:srgbClr val="000000"/>
                </a:solidFill>
              </a:rPr>
              <a:t>Purpose for the Day: </a:t>
            </a:r>
          </a:p>
          <a:p>
            <a:pPr lvl="0" rtl="0" algn="ctr">
              <a:spcBef>
                <a:spcPts val="0"/>
              </a:spcBef>
              <a:buNone/>
            </a:pPr>
            <a:r>
              <a:rPr b="1" lang="en-US" sz="2400">
                <a:solidFill>
                  <a:srgbClr val="000000"/>
                </a:solidFill>
              </a:rPr>
              <a:t>Provide Information and Obtain </a:t>
            </a:r>
          </a:p>
          <a:p>
            <a:pPr lvl="0" algn="ctr">
              <a:spcBef>
                <a:spcPts val="0"/>
              </a:spcBef>
              <a:buNone/>
            </a:pPr>
            <a:r>
              <a:rPr b="1" lang="en-US" sz="2400">
                <a:solidFill>
                  <a:srgbClr val="000000"/>
                </a:solidFill>
              </a:rPr>
              <a:t>feedback on district needs</a:t>
            </a:r>
          </a:p>
        </p:txBody>
      </p:sp>
      <p:sp>
        <p:nvSpPr>
          <p:cNvPr id="183" name="Shape 183"/>
          <p:cNvSpPr txBox="1"/>
          <p:nvPr>
            <p:ph idx="1" type="body"/>
          </p:nvPr>
        </p:nvSpPr>
        <p:spPr>
          <a:xfrm>
            <a:off x="893700" y="1417650"/>
            <a:ext cx="6462600" cy="5535900"/>
          </a:xfrm>
          <a:prstGeom prst="rect">
            <a:avLst/>
          </a:prstGeom>
        </p:spPr>
        <p:txBody>
          <a:bodyPr anchorCtr="0" anchor="t" bIns="91425" lIns="91425" rIns="91425" wrap="square" tIns="91425">
            <a:noAutofit/>
          </a:bodyPr>
          <a:lstStyle/>
          <a:p>
            <a:pPr indent="-69850" lvl="0" marL="457200" rtl="0">
              <a:lnSpc>
                <a:spcPct val="115000"/>
              </a:lnSpc>
              <a:spcBef>
                <a:spcPts val="0"/>
              </a:spcBef>
              <a:spcAft>
                <a:spcPts val="1000"/>
              </a:spcAft>
              <a:buClr>
                <a:schemeClr val="dk1"/>
              </a:buClr>
              <a:buSzPct val="45833"/>
              <a:buFont typeface="Arial"/>
              <a:buNone/>
            </a:pPr>
            <a:r>
              <a:rPr b="1" lang="en-US" sz="2400">
                <a:solidFill>
                  <a:schemeClr val="dk1"/>
                </a:solidFill>
                <a:latin typeface="Calibri"/>
                <a:ea typeface="Calibri"/>
                <a:cs typeface="Calibri"/>
                <a:sym typeface="Calibri"/>
              </a:rPr>
              <a:t>OUTCOMES:  What do we want audience to know and be able to do as a result of the day </a:t>
            </a:r>
          </a:p>
          <a:p>
            <a:pPr indent="0" lvl="0" marL="457200" rtl="0">
              <a:lnSpc>
                <a:spcPct val="115000"/>
              </a:lnSpc>
              <a:spcBef>
                <a:spcPts val="0"/>
              </a:spcBef>
              <a:spcAft>
                <a:spcPts val="1000"/>
              </a:spcAft>
              <a:buNone/>
            </a:pPr>
            <a:r>
              <a:rPr b="1" lang="en-US" sz="2400">
                <a:solidFill>
                  <a:schemeClr val="dk1"/>
                </a:solidFill>
                <a:latin typeface="Calibri"/>
                <a:ea typeface="Calibri"/>
                <a:cs typeface="Calibri"/>
                <a:sym typeface="Calibri"/>
              </a:rPr>
              <a:t>1.	Identify beliefs around social emotional learning, mental health and behavior </a:t>
            </a:r>
          </a:p>
          <a:p>
            <a:pPr indent="0" lvl="0" marL="457200" rtl="0">
              <a:lnSpc>
                <a:spcPct val="115000"/>
              </a:lnSpc>
              <a:spcBef>
                <a:spcPts val="0"/>
              </a:spcBef>
              <a:spcAft>
                <a:spcPts val="1000"/>
              </a:spcAft>
              <a:buNone/>
            </a:pPr>
            <a:r>
              <a:rPr b="1" lang="en-US" sz="2400">
                <a:solidFill>
                  <a:schemeClr val="dk1"/>
                </a:solidFill>
                <a:latin typeface="Calibri"/>
                <a:ea typeface="Calibri"/>
                <a:cs typeface="Calibri"/>
                <a:sym typeface="Calibri"/>
              </a:rPr>
              <a:t>2.	Understand social emotional learning, mental health and behavior and why they are important</a:t>
            </a:r>
          </a:p>
          <a:p>
            <a:pPr indent="0" lvl="0" marL="457200" rtl="0">
              <a:lnSpc>
                <a:spcPct val="115000"/>
              </a:lnSpc>
              <a:spcBef>
                <a:spcPts val="0"/>
              </a:spcBef>
              <a:spcAft>
                <a:spcPts val="1000"/>
              </a:spcAft>
              <a:buNone/>
            </a:pPr>
            <a:r>
              <a:rPr b="1" lang="en-US" sz="2400">
                <a:solidFill>
                  <a:schemeClr val="dk1"/>
                </a:solidFill>
                <a:latin typeface="Calibri"/>
                <a:ea typeface="Calibri"/>
                <a:cs typeface="Calibri"/>
                <a:sym typeface="Calibri"/>
              </a:rPr>
              <a:t>3.	Learn about the impact of trauma on the brain and learning</a:t>
            </a:r>
          </a:p>
          <a:p>
            <a:pPr indent="0" lvl="0" marL="457200" rtl="0">
              <a:lnSpc>
                <a:spcPct val="115000"/>
              </a:lnSpc>
              <a:spcBef>
                <a:spcPts val="0"/>
              </a:spcBef>
              <a:spcAft>
                <a:spcPts val="1000"/>
              </a:spcAft>
              <a:buNone/>
            </a:pPr>
            <a:r>
              <a:rPr b="1" lang="en-US" sz="2400">
                <a:solidFill>
                  <a:schemeClr val="dk1"/>
                </a:solidFill>
                <a:latin typeface="Calibri"/>
                <a:ea typeface="Calibri"/>
                <a:cs typeface="Calibri"/>
                <a:sym typeface="Calibri"/>
              </a:rPr>
              <a:t>4.	Determine current practices within your school context </a:t>
            </a:r>
          </a:p>
          <a:p>
            <a:pPr lvl="0">
              <a:spcBef>
                <a:spcPts val="0"/>
              </a:spcBef>
              <a:buNone/>
            </a:pPr>
            <a:r>
              <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Shape 188"/>
          <p:cNvSpPr txBox="1"/>
          <p:nvPr>
            <p:ph type="title"/>
          </p:nvPr>
        </p:nvSpPr>
        <p:spPr>
          <a:xfrm>
            <a:off x="893700" y="274650"/>
            <a:ext cx="6462600" cy="1143000"/>
          </a:xfrm>
          <a:prstGeom prst="rect">
            <a:avLst/>
          </a:prstGeom>
        </p:spPr>
        <p:txBody>
          <a:bodyPr anchorCtr="0" anchor="b" bIns="91425" lIns="91425" rIns="91425" wrap="square" tIns="91425">
            <a:noAutofit/>
          </a:bodyPr>
          <a:lstStyle/>
          <a:p>
            <a:pPr lvl="0" algn="ctr">
              <a:spcBef>
                <a:spcPts val="0"/>
              </a:spcBef>
              <a:buNone/>
            </a:pPr>
            <a:r>
              <a:rPr b="1" lang="en-US">
                <a:solidFill>
                  <a:srgbClr val="000000"/>
                </a:solidFill>
              </a:rPr>
              <a:t>Outcomes Continued</a:t>
            </a:r>
          </a:p>
        </p:txBody>
      </p:sp>
      <p:sp>
        <p:nvSpPr>
          <p:cNvPr id="189" name="Shape 189"/>
          <p:cNvSpPr txBox="1"/>
          <p:nvPr>
            <p:ph idx="1" type="body"/>
          </p:nvPr>
        </p:nvSpPr>
        <p:spPr>
          <a:xfrm>
            <a:off x="893700" y="1537050"/>
            <a:ext cx="6462600" cy="5030700"/>
          </a:xfrm>
          <a:prstGeom prst="rect">
            <a:avLst/>
          </a:prstGeom>
        </p:spPr>
        <p:txBody>
          <a:bodyPr anchorCtr="0" anchor="t" bIns="91425" lIns="91425" rIns="91425" wrap="square" tIns="91425">
            <a:noAutofit/>
          </a:bodyPr>
          <a:lstStyle/>
          <a:p>
            <a:pPr indent="0" lvl="0" marL="457200" rtl="0">
              <a:lnSpc>
                <a:spcPct val="115000"/>
              </a:lnSpc>
              <a:spcBef>
                <a:spcPts val="0"/>
              </a:spcBef>
              <a:spcAft>
                <a:spcPts val="1000"/>
              </a:spcAft>
              <a:buNone/>
            </a:pPr>
            <a:r>
              <a:rPr b="1" lang="en-US" sz="2400">
                <a:solidFill>
                  <a:schemeClr val="dk1"/>
                </a:solidFill>
                <a:latin typeface="Calibri"/>
                <a:ea typeface="Calibri"/>
                <a:cs typeface="Calibri"/>
                <a:sym typeface="Calibri"/>
              </a:rPr>
              <a:t>5.	Review of AEA MTSS for SEBMH Framework and make connections to their own context</a:t>
            </a:r>
          </a:p>
          <a:p>
            <a:pPr indent="0" lvl="0" marL="457200" rtl="0">
              <a:lnSpc>
                <a:spcPct val="115000"/>
              </a:lnSpc>
              <a:spcBef>
                <a:spcPts val="0"/>
              </a:spcBef>
              <a:spcAft>
                <a:spcPts val="1000"/>
              </a:spcAft>
              <a:buNone/>
            </a:pPr>
            <a:r>
              <a:rPr b="1" lang="en-US" sz="2400">
                <a:solidFill>
                  <a:schemeClr val="dk1"/>
                </a:solidFill>
                <a:latin typeface="Calibri"/>
                <a:ea typeface="Calibri"/>
                <a:cs typeface="Calibri"/>
                <a:sym typeface="Calibri"/>
              </a:rPr>
              <a:t>6.	Overview the five themes of the framework for professional learning and identify some areas to fill in gaps (Empathic Environments, Engagement, Leadership, Data, Access to Resources)</a:t>
            </a:r>
          </a:p>
          <a:p>
            <a:pPr indent="457200" lvl="0" marL="0" rtl="0">
              <a:spcBef>
                <a:spcPts val="0"/>
              </a:spcBef>
              <a:buNone/>
            </a:pPr>
            <a:r>
              <a:rPr b="1" lang="en-US" sz="2400">
                <a:solidFill>
                  <a:schemeClr val="dk1"/>
                </a:solidFill>
                <a:latin typeface="Calibri"/>
                <a:ea typeface="Calibri"/>
                <a:cs typeface="Calibri"/>
                <a:sym typeface="Calibri"/>
              </a:rPr>
              <a:t>7.	Introduction to Risk Screener (SAEBRS)</a:t>
            </a:r>
          </a:p>
          <a:p>
            <a:pPr indent="0" lvl="0" marL="0" rtl="0">
              <a:spcBef>
                <a:spcPts val="0"/>
              </a:spcBef>
              <a:buNone/>
            </a:pPr>
            <a:r>
              <a:t/>
            </a:r>
            <a:endParaRPr b="1" sz="2400">
              <a:solidFill>
                <a:schemeClr val="dk1"/>
              </a:solidFill>
              <a:latin typeface="Calibri"/>
              <a:ea typeface="Calibri"/>
              <a:cs typeface="Calibri"/>
              <a:sym typeface="Calibri"/>
            </a:endParaRPr>
          </a:p>
          <a:p>
            <a:pPr indent="457200" lvl="0" marL="0" rtl="0">
              <a:spcBef>
                <a:spcPts val="0"/>
              </a:spcBef>
              <a:buNone/>
            </a:pPr>
            <a:r>
              <a:rPr b="1" lang="en-US" sz="2400">
                <a:solidFill>
                  <a:schemeClr val="dk1"/>
                </a:solidFill>
                <a:latin typeface="Calibri"/>
                <a:ea typeface="Calibri"/>
                <a:cs typeface="Calibri"/>
                <a:sym typeface="Calibri"/>
              </a:rPr>
              <a:t>8.	Next steps and action planning</a:t>
            </a:r>
          </a:p>
          <a:p>
            <a:pPr lvl="0">
              <a:spcBef>
                <a:spcPts val="0"/>
              </a:spcBef>
              <a:buClr>
                <a:schemeClr val="dk1"/>
              </a:buClr>
              <a:buSzPct val="45833"/>
              <a:buFont typeface="Arial"/>
              <a:buNone/>
            </a:pPr>
            <a:r>
              <a:t/>
            </a:r>
            <a:endParaRPr sz="2400"/>
          </a:p>
          <a:p>
            <a:pPr lvl="0">
              <a:spcBef>
                <a:spcPts val="0"/>
              </a:spcBef>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Shape 194"/>
          <p:cNvSpPr txBox="1"/>
          <p:nvPr>
            <p:ph type="title"/>
          </p:nvPr>
        </p:nvSpPr>
        <p:spPr>
          <a:xfrm>
            <a:off x="893700" y="274650"/>
            <a:ext cx="6462600" cy="1143000"/>
          </a:xfrm>
          <a:prstGeom prst="rect">
            <a:avLst/>
          </a:prstGeom>
        </p:spPr>
        <p:txBody>
          <a:bodyPr anchorCtr="0" anchor="b" bIns="91425" lIns="91425" rIns="91425" wrap="square" tIns="91425">
            <a:noAutofit/>
          </a:bodyPr>
          <a:lstStyle/>
          <a:p>
            <a:pPr lvl="0" algn="ctr">
              <a:spcBef>
                <a:spcPts val="0"/>
              </a:spcBef>
              <a:buNone/>
            </a:pPr>
            <a:r>
              <a:rPr b="1" lang="en-US">
                <a:solidFill>
                  <a:srgbClr val="000000"/>
                </a:solidFill>
              </a:rPr>
              <a:t>Team Members</a:t>
            </a:r>
          </a:p>
        </p:txBody>
      </p:sp>
      <p:sp>
        <p:nvSpPr>
          <p:cNvPr id="195" name="Shape 195"/>
          <p:cNvSpPr txBox="1"/>
          <p:nvPr>
            <p:ph idx="1" type="body"/>
          </p:nvPr>
        </p:nvSpPr>
        <p:spPr>
          <a:xfrm>
            <a:off x="893700" y="1497250"/>
            <a:ext cx="6720300" cy="5070600"/>
          </a:xfrm>
          <a:prstGeom prst="rect">
            <a:avLst/>
          </a:prstGeom>
        </p:spPr>
        <p:txBody>
          <a:bodyPr anchorCtr="0" anchor="t" bIns="91425" lIns="91425" rIns="91425" wrap="square" tIns="91425">
            <a:noAutofit/>
          </a:bodyPr>
          <a:lstStyle/>
          <a:p>
            <a:pPr indent="-419100" lvl="0" marL="457200" rtl="0">
              <a:spcBef>
                <a:spcPts val="0"/>
              </a:spcBef>
              <a:buClr>
                <a:srgbClr val="20124D"/>
              </a:buClr>
            </a:pPr>
            <a:r>
              <a:rPr lang="en-US">
                <a:solidFill>
                  <a:srgbClr val="20124D"/>
                </a:solidFill>
              </a:rPr>
              <a:t>LEA Building Administrator</a:t>
            </a:r>
          </a:p>
          <a:p>
            <a:pPr indent="-419100" lvl="0" marL="457200" rtl="0">
              <a:spcBef>
                <a:spcPts val="0"/>
              </a:spcBef>
              <a:buClr>
                <a:srgbClr val="20124D"/>
              </a:buClr>
            </a:pPr>
            <a:r>
              <a:rPr lang="en-US">
                <a:solidFill>
                  <a:srgbClr val="20124D"/>
                </a:solidFill>
              </a:rPr>
              <a:t>Counselor</a:t>
            </a:r>
          </a:p>
          <a:p>
            <a:pPr indent="-419100" lvl="0" marL="457200" rtl="0">
              <a:spcBef>
                <a:spcPts val="0"/>
              </a:spcBef>
              <a:buClr>
                <a:srgbClr val="20124D"/>
              </a:buClr>
            </a:pPr>
            <a:r>
              <a:rPr lang="en-US">
                <a:solidFill>
                  <a:srgbClr val="20124D"/>
                </a:solidFill>
              </a:rPr>
              <a:t>At-Risk Coordinator</a:t>
            </a:r>
          </a:p>
          <a:p>
            <a:pPr indent="-419100" lvl="0" marL="457200" rtl="0">
              <a:spcBef>
                <a:spcPts val="0"/>
              </a:spcBef>
              <a:buClr>
                <a:srgbClr val="20124D"/>
              </a:buClr>
            </a:pPr>
            <a:r>
              <a:rPr lang="en-US">
                <a:solidFill>
                  <a:srgbClr val="20124D"/>
                </a:solidFill>
              </a:rPr>
              <a:t>PBIS Internal Coach(es)</a:t>
            </a:r>
          </a:p>
          <a:p>
            <a:pPr indent="-419100" lvl="0" marL="457200" rtl="0">
              <a:spcBef>
                <a:spcPts val="0"/>
              </a:spcBef>
              <a:buClr>
                <a:srgbClr val="20124D"/>
              </a:buClr>
            </a:pPr>
            <a:r>
              <a:rPr lang="en-US">
                <a:solidFill>
                  <a:srgbClr val="20124D"/>
                </a:solidFill>
              </a:rPr>
              <a:t>Instructional Coach(es)</a:t>
            </a:r>
          </a:p>
          <a:p>
            <a:pPr indent="-419100" lvl="0" marL="457200" rtl="0">
              <a:spcBef>
                <a:spcPts val="0"/>
              </a:spcBef>
              <a:buClr>
                <a:srgbClr val="20124D"/>
              </a:buClr>
            </a:pPr>
            <a:r>
              <a:rPr lang="en-US">
                <a:solidFill>
                  <a:srgbClr val="20124D"/>
                </a:solidFill>
              </a:rPr>
              <a:t>Behavior Interventionist(s)</a:t>
            </a:r>
          </a:p>
          <a:p>
            <a:pPr indent="-419100" lvl="0" marL="457200" rtl="0">
              <a:spcBef>
                <a:spcPts val="0"/>
              </a:spcBef>
              <a:buClr>
                <a:srgbClr val="20124D"/>
              </a:buClr>
            </a:pPr>
            <a:r>
              <a:rPr lang="en-US">
                <a:solidFill>
                  <a:srgbClr val="20124D"/>
                </a:solidFill>
              </a:rPr>
              <a:t>AEA Team Representative(s)</a:t>
            </a:r>
          </a:p>
          <a:p>
            <a:pPr indent="-419100" lvl="0" marL="457200" rtl="0">
              <a:spcBef>
                <a:spcPts val="0"/>
              </a:spcBef>
              <a:buClr>
                <a:srgbClr val="20124D"/>
              </a:buClr>
            </a:pPr>
            <a:r>
              <a:rPr lang="en-US">
                <a:solidFill>
                  <a:srgbClr val="20124D"/>
                </a:solidFill>
              </a:rPr>
              <a:t>School Improvement Consultant</a:t>
            </a:r>
          </a:p>
          <a:p>
            <a:pPr indent="-419100" lvl="0" marL="457200" rtl="0">
              <a:spcBef>
                <a:spcPts val="0"/>
              </a:spcBef>
              <a:buClr>
                <a:srgbClr val="20124D"/>
              </a:buClr>
            </a:pPr>
            <a:r>
              <a:rPr lang="en-US">
                <a:solidFill>
                  <a:srgbClr val="20124D"/>
                </a:solidFill>
              </a:rPr>
              <a:t>Mental Health Support Team</a:t>
            </a:r>
          </a:p>
          <a:p>
            <a:pPr indent="-419100" lvl="0" marL="457200" rtl="0">
              <a:spcBef>
                <a:spcPts val="0"/>
              </a:spcBef>
              <a:buClr>
                <a:srgbClr val="20124D"/>
              </a:buClr>
            </a:pPr>
            <a:r>
              <a:rPr lang="en-US">
                <a:solidFill>
                  <a:srgbClr val="20124D"/>
                </a:solidFill>
              </a:rPr>
              <a:t>Behavior Support Team</a:t>
            </a:r>
          </a:p>
          <a:p>
            <a:pPr indent="-419100" lvl="0" marL="457200" rtl="0">
              <a:spcBef>
                <a:spcPts val="0"/>
              </a:spcBef>
              <a:buClr>
                <a:srgbClr val="20124D"/>
              </a:buClr>
            </a:pPr>
            <a:r>
              <a:rPr lang="en-US">
                <a:solidFill>
                  <a:srgbClr val="20124D"/>
                </a:solidFill>
              </a:rPr>
              <a:t>PBIS Team</a:t>
            </a:r>
          </a:p>
          <a:p>
            <a:pPr indent="0" lvl="0" marL="0" rtl="0">
              <a:spcBef>
                <a:spcPts val="0"/>
              </a:spcBef>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Anton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